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18288000" cy="10287000"/>
  <p:notesSz cx="6858000" cy="9144000"/>
  <p:embeddedFontLst>
    <p:embeddedFont>
      <p:font typeface="Canva Sans Bold" charset="1" panose="020B0803030501040103"/>
      <p:regular r:id="rId21"/>
    </p:embeddedFont>
    <p:embeddedFont>
      <p:font typeface="Montserrat Classic Bold" charset="1" panose="00000800000000000000"/>
      <p:regular r:id="rId22"/>
    </p:embeddedFont>
    <p:embeddedFont>
      <p:font typeface="Montserrat Classic" charset="1" panose="00000500000000000000"/>
      <p:regular r:id="rId2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slides/slide9.xml" Type="http://schemas.openxmlformats.org/officeDocument/2006/relationships/slide"/><Relationship Id="rId15" Target="slides/slide10.xml" Type="http://schemas.openxmlformats.org/officeDocument/2006/relationships/slide"/><Relationship Id="rId16" Target="slides/slide11.xml" Type="http://schemas.openxmlformats.org/officeDocument/2006/relationships/slide"/><Relationship Id="rId17" Target="slides/slide12.xml" Type="http://schemas.openxmlformats.org/officeDocument/2006/relationships/slide"/><Relationship Id="rId18" Target="slides/slide13.xml" Type="http://schemas.openxmlformats.org/officeDocument/2006/relationships/slide"/><Relationship Id="rId19" Target="slides/slide14.xml" Type="http://schemas.openxmlformats.org/officeDocument/2006/relationships/slide"/><Relationship Id="rId2" Target="presProps.xml" Type="http://schemas.openxmlformats.org/officeDocument/2006/relationships/presProps"/><Relationship Id="rId20" Target="slides/slide15.xml" Type="http://schemas.openxmlformats.org/officeDocument/2006/relationships/slide"/><Relationship Id="rId21" Target="fonts/font21.fntdata" Type="http://schemas.openxmlformats.org/officeDocument/2006/relationships/font"/><Relationship Id="rId22" Target="fonts/font22.fntdata" Type="http://schemas.openxmlformats.org/officeDocument/2006/relationships/font"/><Relationship Id="rId23" Target="fonts/font23.fntdata" Type="http://schemas.openxmlformats.org/officeDocument/2006/relationships/font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6.png" Type="http://schemas.openxmlformats.org/officeDocument/2006/relationships/image"/><Relationship Id="rId3" Target="../media/image17.svg" Type="http://schemas.openxmlformats.org/officeDocument/2006/relationships/image"/><Relationship Id="rId4" Target="../media/image18.png" Type="http://schemas.openxmlformats.org/officeDocument/2006/relationships/image"/><Relationship Id="rId5" Target="../media/image19.svg" Type="http://schemas.openxmlformats.org/officeDocument/2006/relationships/image"/><Relationship Id="rId6" Target="../media/image20.png" Type="http://schemas.openxmlformats.org/officeDocument/2006/relationships/image"/><Relationship Id="rId7" Target="../media/image21.svg" Type="http://schemas.openxmlformats.org/officeDocument/2006/relationships/image"/><Relationship Id="rId8" Target="../media/image14.png" Type="http://schemas.openxmlformats.org/officeDocument/2006/relationships/image"/><Relationship Id="rId9" Target="../media/image15.sv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2.png" Type="http://schemas.openxmlformats.org/officeDocument/2006/relationships/image"/><Relationship Id="rId3" Target="../media/image23.svg" Type="http://schemas.openxmlformats.org/officeDocument/2006/relationships/image"/><Relationship Id="rId4" Target="../media/image14.png" Type="http://schemas.openxmlformats.org/officeDocument/2006/relationships/image"/><Relationship Id="rId5" Target="../media/image15.sv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4.png" Type="http://schemas.openxmlformats.org/officeDocument/2006/relationships/image"/><Relationship Id="rId3" Target="../media/image25.svg" Type="http://schemas.openxmlformats.org/officeDocument/2006/relationships/image"/><Relationship Id="rId4" Target="../media/image14.png" Type="http://schemas.openxmlformats.org/officeDocument/2006/relationships/image"/><Relationship Id="rId5" Target="../media/image15.sv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6.png" Type="http://schemas.openxmlformats.org/officeDocument/2006/relationships/image"/><Relationship Id="rId3" Target="../media/image27.svg" Type="http://schemas.openxmlformats.org/officeDocument/2006/relationships/image"/><Relationship Id="rId4" Target="../media/image28.png" Type="http://schemas.openxmlformats.org/officeDocument/2006/relationships/image"/><Relationship Id="rId5" Target="../media/image29.svg" Type="http://schemas.openxmlformats.org/officeDocument/2006/relationships/image"/><Relationship Id="rId6" Target="../media/image14.png" Type="http://schemas.openxmlformats.org/officeDocument/2006/relationships/image"/><Relationship Id="rId7" Target="../media/image15.svg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0.png" Type="http://schemas.openxmlformats.org/officeDocument/2006/relationships/image"/><Relationship Id="rId3" Target="../media/image31.svg" Type="http://schemas.openxmlformats.org/officeDocument/2006/relationships/image"/><Relationship Id="rId4" Target="../media/image32.png" Type="http://schemas.openxmlformats.org/officeDocument/2006/relationships/image"/><Relationship Id="rId5" Target="../media/image33.png" Type="http://schemas.openxmlformats.org/officeDocument/2006/relationships/image"/><Relationship Id="rId6" Target="../media/image14.png" Type="http://schemas.openxmlformats.org/officeDocument/2006/relationships/image"/><Relationship Id="rId7" Target="../media/image15.sv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svg" Type="http://schemas.openxmlformats.org/officeDocument/2006/relationships/image"/><Relationship Id="rId4" Target="../media/image1.png" Type="http://schemas.openxmlformats.org/officeDocument/2006/relationships/image"/><Relationship Id="rId5" Target="../media/image2.sv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5.png" Type="http://schemas.openxmlformats.org/officeDocument/2006/relationships/image"/><Relationship Id="rId3" Target="../media/image6.sv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7.png" Type="http://schemas.openxmlformats.org/officeDocument/2006/relationships/image"/><Relationship Id="rId3" Target="../media/image8.sv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9.png" Type="http://schemas.openxmlformats.org/officeDocument/2006/relationships/image"/><Relationship Id="rId3" Target="../media/image10.svg" Type="http://schemas.openxmlformats.org/officeDocument/2006/relationships/image"/><Relationship Id="rId4" Target="../media/image11.png" Type="http://schemas.openxmlformats.org/officeDocument/2006/relationships/image"/><Relationship Id="rId5" Target="../media/image12.svg" Type="http://schemas.openxmlformats.org/officeDocument/2006/relationships/image"/><Relationship Id="rId6" Target="../media/image1.png" Type="http://schemas.openxmlformats.org/officeDocument/2006/relationships/image"/><Relationship Id="rId7" Target="../media/image2.sv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3.png" Type="http://schemas.openxmlformats.org/officeDocument/2006/relationships/image"/><Relationship Id="rId3" Target="../media/image14.png" Type="http://schemas.openxmlformats.org/officeDocument/2006/relationships/image"/><Relationship Id="rId4" Target="../media/image15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B66B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2110551" y="7159882"/>
            <a:ext cx="15122081" cy="3031952"/>
            <a:chOff x="0" y="0"/>
            <a:chExt cx="3506196" cy="702986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3506196" cy="702986"/>
            </a:xfrm>
            <a:custGeom>
              <a:avLst/>
              <a:gdLst/>
              <a:ahLst/>
              <a:cxnLst/>
              <a:rect r="r" b="b" t="t" l="l"/>
              <a:pathLst>
                <a:path h="702986" w="3506196">
                  <a:moveTo>
                    <a:pt x="0" y="0"/>
                  </a:moveTo>
                  <a:lnTo>
                    <a:pt x="3506196" y="0"/>
                  </a:lnTo>
                  <a:lnTo>
                    <a:pt x="3506196" y="702986"/>
                  </a:lnTo>
                  <a:lnTo>
                    <a:pt x="0" y="702986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3506196" cy="741086"/>
            </a:xfrm>
            <a:prstGeom prst="rect">
              <a:avLst/>
            </a:prstGeom>
          </p:spPr>
          <p:txBody>
            <a:bodyPr anchor="ctr" rtlCol="false" tIns="76374" lIns="76374" bIns="76374" rIns="76374"/>
            <a:lstStyle/>
            <a:p>
              <a:pPr algn="ctr">
                <a:lnSpc>
                  <a:spcPts val="3157"/>
                </a:lnSpc>
              </a:pPr>
            </a:p>
          </p:txBody>
        </p:sp>
      </p:grpSp>
      <p:sp>
        <p:nvSpPr>
          <p:cNvPr name="TextBox 5" id="5"/>
          <p:cNvSpPr txBox="true"/>
          <p:nvPr/>
        </p:nvSpPr>
        <p:spPr>
          <a:xfrm rot="0">
            <a:off x="2250446" y="546111"/>
            <a:ext cx="14842291" cy="541884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0811"/>
              </a:lnSpc>
            </a:pPr>
            <a:r>
              <a:rPr lang="en-US" sz="20811">
                <a:solidFill>
                  <a:srgbClr val="FFFFFF"/>
                </a:solidFill>
                <a:latin typeface="Canva Sans Bold"/>
              </a:rPr>
              <a:t>1,000,000</a:t>
            </a:r>
          </a:p>
          <a:p>
            <a:pPr algn="ctr">
              <a:lnSpc>
                <a:spcPts val="20811"/>
              </a:lnSpc>
            </a:pPr>
            <a:r>
              <a:rPr lang="en-US" sz="20811">
                <a:solidFill>
                  <a:srgbClr val="FFFFFF"/>
                </a:solidFill>
                <a:latin typeface="Canva Sans Bold"/>
              </a:rPr>
              <a:t>STUDENTS</a:t>
            </a:r>
          </a:p>
        </p:txBody>
      </p:sp>
      <p:grpSp>
        <p:nvGrpSpPr>
          <p:cNvPr name="Group 6" id="6"/>
          <p:cNvGrpSpPr/>
          <p:nvPr/>
        </p:nvGrpSpPr>
        <p:grpSpPr>
          <a:xfrm rot="0">
            <a:off x="1055367" y="8439048"/>
            <a:ext cx="1752787" cy="1752787"/>
            <a:chOff x="0" y="0"/>
            <a:chExt cx="812800" cy="812800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21C4C6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76374" lIns="76374" bIns="76374" rIns="76374"/>
            <a:lstStyle/>
            <a:p>
              <a:pPr algn="ctr">
                <a:lnSpc>
                  <a:spcPts val="3157"/>
                </a:lnSpc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0">
            <a:off x="1335669" y="8724565"/>
            <a:ext cx="1192184" cy="1181752"/>
          </a:xfrm>
          <a:custGeom>
            <a:avLst/>
            <a:gdLst/>
            <a:ahLst/>
            <a:cxnLst/>
            <a:rect r="r" b="b" t="t" l="l"/>
            <a:pathLst>
              <a:path h="1181752" w="1192184">
                <a:moveTo>
                  <a:pt x="0" y="0"/>
                </a:moveTo>
                <a:lnTo>
                  <a:pt x="1192184" y="0"/>
                </a:lnTo>
                <a:lnTo>
                  <a:pt x="1192184" y="1181752"/>
                </a:lnTo>
                <a:lnTo>
                  <a:pt x="0" y="118175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0" id="10"/>
          <p:cNvSpPr txBox="true"/>
          <p:nvPr/>
        </p:nvSpPr>
        <p:spPr>
          <a:xfrm rot="0">
            <a:off x="5290743" y="7154162"/>
            <a:ext cx="8761697" cy="273859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2451"/>
              </a:lnSpc>
            </a:pPr>
            <a:r>
              <a:rPr lang="en-US" sz="16036">
                <a:solidFill>
                  <a:srgbClr val="0B66B7"/>
                </a:solidFill>
                <a:latin typeface="Canva Sans Bold"/>
              </a:rPr>
              <a:t>#ABE1M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267335" y="2791184"/>
            <a:ext cx="17753330" cy="4704632"/>
          </a:xfrm>
          <a:custGeom>
            <a:avLst/>
            <a:gdLst/>
            <a:ahLst/>
            <a:cxnLst/>
            <a:rect r="r" b="b" t="t" l="l"/>
            <a:pathLst>
              <a:path h="4704632" w="17753330">
                <a:moveTo>
                  <a:pt x="0" y="0"/>
                </a:moveTo>
                <a:lnTo>
                  <a:pt x="17753330" y="0"/>
                </a:lnTo>
                <a:lnTo>
                  <a:pt x="17753330" y="4704632"/>
                </a:lnTo>
                <a:lnTo>
                  <a:pt x="0" y="470463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855582" y="3392535"/>
            <a:ext cx="2471653" cy="2560685"/>
            <a:chOff x="0" y="0"/>
            <a:chExt cx="474814" cy="491917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474814" cy="491917"/>
            </a:xfrm>
            <a:custGeom>
              <a:avLst/>
              <a:gdLst/>
              <a:ahLst/>
              <a:cxnLst/>
              <a:rect r="r" b="b" t="t" l="l"/>
              <a:pathLst>
                <a:path h="491917" w="474814">
                  <a:moveTo>
                    <a:pt x="0" y="0"/>
                  </a:moveTo>
                  <a:lnTo>
                    <a:pt x="474814" y="0"/>
                  </a:lnTo>
                  <a:lnTo>
                    <a:pt x="474814" y="491917"/>
                  </a:lnTo>
                  <a:lnTo>
                    <a:pt x="0" y="491917"/>
                  </a:lnTo>
                  <a:close/>
                </a:path>
              </a:pathLst>
            </a:custGeom>
            <a:solidFill>
              <a:srgbClr val="F94161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47625"/>
              <a:ext cx="474814" cy="539542"/>
            </a:xfrm>
            <a:prstGeom prst="rect">
              <a:avLst/>
            </a:prstGeom>
          </p:spPr>
          <p:txBody>
            <a:bodyPr anchor="ctr" rtlCol="false" tIns="78128" lIns="78128" bIns="78128" rIns="78128"/>
            <a:lstStyle/>
            <a:p>
              <a:pPr algn="ctr">
                <a:lnSpc>
                  <a:spcPts val="32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3674932" y="3392535"/>
            <a:ext cx="2471653" cy="2560685"/>
            <a:chOff x="0" y="0"/>
            <a:chExt cx="474814" cy="491917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474814" cy="491917"/>
            </a:xfrm>
            <a:custGeom>
              <a:avLst/>
              <a:gdLst/>
              <a:ahLst/>
              <a:cxnLst/>
              <a:rect r="r" b="b" t="t" l="l"/>
              <a:pathLst>
                <a:path h="491917" w="474814">
                  <a:moveTo>
                    <a:pt x="0" y="0"/>
                  </a:moveTo>
                  <a:lnTo>
                    <a:pt x="474814" y="0"/>
                  </a:lnTo>
                  <a:lnTo>
                    <a:pt x="474814" y="491917"/>
                  </a:lnTo>
                  <a:lnTo>
                    <a:pt x="0" y="491917"/>
                  </a:lnTo>
                  <a:close/>
                </a:path>
              </a:pathLst>
            </a:custGeom>
            <a:solidFill>
              <a:srgbClr val="F94161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-47625"/>
              <a:ext cx="474814" cy="539542"/>
            </a:xfrm>
            <a:prstGeom prst="rect">
              <a:avLst/>
            </a:prstGeom>
          </p:spPr>
          <p:txBody>
            <a:bodyPr anchor="ctr" rtlCol="false" tIns="78128" lIns="78128" bIns="78128" rIns="78128"/>
            <a:lstStyle/>
            <a:p>
              <a:pPr algn="ctr">
                <a:lnSpc>
                  <a:spcPts val="32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9" id="9"/>
          <p:cNvGrpSpPr/>
          <p:nvPr/>
        </p:nvGrpSpPr>
        <p:grpSpPr>
          <a:xfrm rot="0">
            <a:off x="6492259" y="3392535"/>
            <a:ext cx="2471653" cy="2560685"/>
            <a:chOff x="0" y="0"/>
            <a:chExt cx="474814" cy="491917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474814" cy="491917"/>
            </a:xfrm>
            <a:custGeom>
              <a:avLst/>
              <a:gdLst/>
              <a:ahLst/>
              <a:cxnLst/>
              <a:rect r="r" b="b" t="t" l="l"/>
              <a:pathLst>
                <a:path h="491917" w="474814">
                  <a:moveTo>
                    <a:pt x="0" y="0"/>
                  </a:moveTo>
                  <a:lnTo>
                    <a:pt x="474814" y="0"/>
                  </a:lnTo>
                  <a:lnTo>
                    <a:pt x="474814" y="491917"/>
                  </a:lnTo>
                  <a:lnTo>
                    <a:pt x="0" y="491917"/>
                  </a:lnTo>
                  <a:close/>
                </a:path>
              </a:pathLst>
            </a:custGeom>
            <a:solidFill>
              <a:srgbClr val="F94161"/>
            </a:solidFill>
          </p:spPr>
        </p:sp>
        <p:sp>
          <p:nvSpPr>
            <p:cNvPr name="TextBox 11" id="11"/>
            <p:cNvSpPr txBox="true"/>
            <p:nvPr/>
          </p:nvSpPr>
          <p:spPr>
            <a:xfrm>
              <a:off x="0" y="-47625"/>
              <a:ext cx="474814" cy="539542"/>
            </a:xfrm>
            <a:prstGeom prst="rect">
              <a:avLst/>
            </a:prstGeom>
          </p:spPr>
          <p:txBody>
            <a:bodyPr anchor="ctr" rtlCol="false" tIns="78128" lIns="78128" bIns="78128" rIns="78128"/>
            <a:lstStyle/>
            <a:p>
              <a:pPr algn="ctr">
                <a:lnSpc>
                  <a:spcPts val="322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12" id="12"/>
          <p:cNvSpPr/>
          <p:nvPr/>
        </p:nvSpPr>
        <p:spPr>
          <a:xfrm flipH="false" flipV="false" rot="0">
            <a:off x="7314478" y="3659969"/>
            <a:ext cx="1380034" cy="2010979"/>
          </a:xfrm>
          <a:custGeom>
            <a:avLst/>
            <a:gdLst/>
            <a:ahLst/>
            <a:cxnLst/>
            <a:rect r="r" b="b" t="t" l="l"/>
            <a:pathLst>
              <a:path h="2010979" w="1380034">
                <a:moveTo>
                  <a:pt x="0" y="0"/>
                </a:moveTo>
                <a:lnTo>
                  <a:pt x="1380035" y="0"/>
                </a:lnTo>
                <a:lnTo>
                  <a:pt x="1380035" y="2010979"/>
                </a:lnTo>
                <a:lnTo>
                  <a:pt x="0" y="201097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13" id="13"/>
          <p:cNvGrpSpPr/>
          <p:nvPr/>
        </p:nvGrpSpPr>
        <p:grpSpPr>
          <a:xfrm rot="0">
            <a:off x="8963912" y="3392535"/>
            <a:ext cx="2471653" cy="2560685"/>
            <a:chOff x="0" y="0"/>
            <a:chExt cx="474814" cy="491917"/>
          </a:xfrm>
        </p:grpSpPr>
        <p:sp>
          <p:nvSpPr>
            <p:cNvPr name="Freeform 14" id="14"/>
            <p:cNvSpPr/>
            <p:nvPr/>
          </p:nvSpPr>
          <p:spPr>
            <a:xfrm flipH="false" flipV="false" rot="0">
              <a:off x="0" y="0"/>
              <a:ext cx="474814" cy="491917"/>
            </a:xfrm>
            <a:custGeom>
              <a:avLst/>
              <a:gdLst/>
              <a:ahLst/>
              <a:cxnLst/>
              <a:rect r="r" b="b" t="t" l="l"/>
              <a:pathLst>
                <a:path h="491917" w="474814">
                  <a:moveTo>
                    <a:pt x="0" y="0"/>
                  </a:moveTo>
                  <a:lnTo>
                    <a:pt x="474814" y="0"/>
                  </a:lnTo>
                  <a:lnTo>
                    <a:pt x="474814" y="491917"/>
                  </a:lnTo>
                  <a:lnTo>
                    <a:pt x="0" y="491917"/>
                  </a:lnTo>
                  <a:close/>
                </a:path>
              </a:pathLst>
            </a:custGeom>
            <a:solidFill>
              <a:srgbClr val="F94161"/>
            </a:solidFill>
          </p:spPr>
        </p:sp>
        <p:sp>
          <p:nvSpPr>
            <p:cNvPr name="TextBox 15" id="15"/>
            <p:cNvSpPr txBox="true"/>
            <p:nvPr/>
          </p:nvSpPr>
          <p:spPr>
            <a:xfrm>
              <a:off x="0" y="-47625"/>
              <a:ext cx="474814" cy="539542"/>
            </a:xfrm>
            <a:prstGeom prst="rect">
              <a:avLst/>
            </a:prstGeom>
          </p:spPr>
          <p:txBody>
            <a:bodyPr anchor="ctr" rtlCol="false" tIns="78128" lIns="78128" bIns="78128" rIns="78128"/>
            <a:lstStyle/>
            <a:p>
              <a:pPr algn="ctr">
                <a:lnSpc>
                  <a:spcPts val="32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16" id="16"/>
          <p:cNvGrpSpPr/>
          <p:nvPr/>
        </p:nvGrpSpPr>
        <p:grpSpPr>
          <a:xfrm rot="0">
            <a:off x="14804669" y="3474932"/>
            <a:ext cx="2734715" cy="2560685"/>
            <a:chOff x="0" y="0"/>
            <a:chExt cx="525349" cy="491917"/>
          </a:xfrm>
        </p:grpSpPr>
        <p:sp>
          <p:nvSpPr>
            <p:cNvPr name="Freeform 17" id="17"/>
            <p:cNvSpPr/>
            <p:nvPr/>
          </p:nvSpPr>
          <p:spPr>
            <a:xfrm flipH="false" flipV="false" rot="0">
              <a:off x="0" y="0"/>
              <a:ext cx="525349" cy="491917"/>
            </a:xfrm>
            <a:custGeom>
              <a:avLst/>
              <a:gdLst/>
              <a:ahLst/>
              <a:cxnLst/>
              <a:rect r="r" b="b" t="t" l="l"/>
              <a:pathLst>
                <a:path h="491917" w="525349">
                  <a:moveTo>
                    <a:pt x="0" y="0"/>
                  </a:moveTo>
                  <a:lnTo>
                    <a:pt x="525349" y="0"/>
                  </a:lnTo>
                  <a:lnTo>
                    <a:pt x="525349" y="491917"/>
                  </a:lnTo>
                  <a:lnTo>
                    <a:pt x="0" y="491917"/>
                  </a:lnTo>
                  <a:close/>
                </a:path>
              </a:pathLst>
            </a:custGeom>
            <a:solidFill>
              <a:srgbClr val="F94161"/>
            </a:solidFill>
          </p:spPr>
        </p:sp>
        <p:sp>
          <p:nvSpPr>
            <p:cNvPr name="TextBox 18" id="18"/>
            <p:cNvSpPr txBox="true"/>
            <p:nvPr/>
          </p:nvSpPr>
          <p:spPr>
            <a:xfrm>
              <a:off x="0" y="-47625"/>
              <a:ext cx="525349" cy="539542"/>
            </a:xfrm>
            <a:prstGeom prst="rect">
              <a:avLst/>
            </a:prstGeom>
          </p:spPr>
          <p:txBody>
            <a:bodyPr anchor="ctr" rtlCol="false" tIns="78128" lIns="78128" bIns="78128" rIns="78128"/>
            <a:lstStyle/>
            <a:p>
              <a:pPr algn="ctr">
                <a:lnSpc>
                  <a:spcPts val="322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19" id="19"/>
          <p:cNvSpPr/>
          <p:nvPr/>
        </p:nvSpPr>
        <p:spPr>
          <a:xfrm flipH="false" flipV="false" rot="0">
            <a:off x="855582" y="3394262"/>
            <a:ext cx="2325807" cy="2325807"/>
          </a:xfrm>
          <a:custGeom>
            <a:avLst/>
            <a:gdLst/>
            <a:ahLst/>
            <a:cxnLst/>
            <a:rect r="r" b="b" t="t" l="l"/>
            <a:pathLst>
              <a:path h="2325807" w="2325807">
                <a:moveTo>
                  <a:pt x="0" y="0"/>
                </a:moveTo>
                <a:lnTo>
                  <a:pt x="2325807" y="0"/>
                </a:lnTo>
                <a:lnTo>
                  <a:pt x="2325807" y="2325806"/>
                </a:lnTo>
                <a:lnTo>
                  <a:pt x="0" y="2325806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20" id="20"/>
          <p:cNvSpPr txBox="true"/>
          <p:nvPr/>
        </p:nvSpPr>
        <p:spPr>
          <a:xfrm rot="0">
            <a:off x="3417225" y="3098987"/>
            <a:ext cx="2361553" cy="262108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1463"/>
              </a:lnSpc>
            </a:pPr>
            <a:r>
              <a:rPr lang="en-US" sz="15331">
                <a:solidFill>
                  <a:srgbClr val="FFFFFF"/>
                </a:solidFill>
                <a:latin typeface="Canva Sans Bold"/>
              </a:rPr>
              <a:t>34</a:t>
            </a:r>
          </a:p>
        </p:txBody>
      </p:sp>
      <p:sp>
        <p:nvSpPr>
          <p:cNvPr name="TextBox 21" id="21"/>
          <p:cNvSpPr txBox="true"/>
          <p:nvPr/>
        </p:nvSpPr>
        <p:spPr>
          <a:xfrm rot="0">
            <a:off x="9144000" y="3098987"/>
            <a:ext cx="2070938" cy="261935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1466"/>
              </a:lnSpc>
            </a:pPr>
            <a:r>
              <a:rPr lang="en-US" sz="15333">
                <a:solidFill>
                  <a:srgbClr val="FFFFFF"/>
                </a:solidFill>
                <a:latin typeface="Canva Sans Bold"/>
              </a:rPr>
              <a:t>27</a:t>
            </a:r>
          </a:p>
        </p:txBody>
      </p:sp>
      <p:sp>
        <p:nvSpPr>
          <p:cNvPr name="TextBox 22" id="22"/>
          <p:cNvSpPr txBox="true"/>
          <p:nvPr/>
        </p:nvSpPr>
        <p:spPr>
          <a:xfrm rot="0">
            <a:off x="14749256" y="3215563"/>
            <a:ext cx="2820213" cy="261935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1466"/>
              </a:lnSpc>
            </a:pPr>
            <a:r>
              <a:rPr lang="en-US" sz="15333">
                <a:solidFill>
                  <a:srgbClr val="FFFFFF"/>
                </a:solidFill>
                <a:latin typeface="Canva Sans Bold"/>
              </a:rPr>
              <a:t>1M</a:t>
            </a:r>
          </a:p>
        </p:txBody>
      </p:sp>
      <p:grpSp>
        <p:nvGrpSpPr>
          <p:cNvPr name="Group 23" id="23"/>
          <p:cNvGrpSpPr/>
          <p:nvPr/>
        </p:nvGrpSpPr>
        <p:grpSpPr>
          <a:xfrm rot="0">
            <a:off x="1242810" y="4878733"/>
            <a:ext cx="1458546" cy="464428"/>
            <a:chOff x="0" y="0"/>
            <a:chExt cx="280192" cy="89218"/>
          </a:xfrm>
        </p:grpSpPr>
        <p:sp>
          <p:nvSpPr>
            <p:cNvPr name="Freeform 24" id="24"/>
            <p:cNvSpPr/>
            <p:nvPr/>
          </p:nvSpPr>
          <p:spPr>
            <a:xfrm flipH="false" flipV="false" rot="0">
              <a:off x="0" y="0"/>
              <a:ext cx="280192" cy="89218"/>
            </a:xfrm>
            <a:custGeom>
              <a:avLst/>
              <a:gdLst/>
              <a:ahLst/>
              <a:cxnLst/>
              <a:rect r="r" b="b" t="t" l="l"/>
              <a:pathLst>
                <a:path h="89218" w="280192">
                  <a:moveTo>
                    <a:pt x="0" y="0"/>
                  </a:moveTo>
                  <a:lnTo>
                    <a:pt x="280192" y="0"/>
                  </a:lnTo>
                  <a:lnTo>
                    <a:pt x="280192" y="89218"/>
                  </a:lnTo>
                  <a:lnTo>
                    <a:pt x="0" y="89218"/>
                  </a:lnTo>
                  <a:close/>
                </a:path>
              </a:pathLst>
            </a:custGeom>
            <a:solidFill>
              <a:srgbClr val="F94161"/>
            </a:solidFill>
          </p:spPr>
        </p:sp>
        <p:sp>
          <p:nvSpPr>
            <p:cNvPr name="TextBox 25" id="25"/>
            <p:cNvSpPr txBox="true"/>
            <p:nvPr/>
          </p:nvSpPr>
          <p:spPr>
            <a:xfrm>
              <a:off x="0" y="-47625"/>
              <a:ext cx="280192" cy="136843"/>
            </a:xfrm>
            <a:prstGeom prst="rect">
              <a:avLst/>
            </a:prstGeom>
          </p:spPr>
          <p:txBody>
            <a:bodyPr anchor="ctr" rtlCol="false" tIns="78128" lIns="78128" bIns="78128" rIns="78128"/>
            <a:lstStyle/>
            <a:p>
              <a:pPr algn="ctr">
                <a:lnSpc>
                  <a:spcPts val="322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26" id="26"/>
          <p:cNvSpPr txBox="true"/>
          <p:nvPr/>
        </p:nvSpPr>
        <p:spPr>
          <a:xfrm rot="0">
            <a:off x="1357544" y="4795831"/>
            <a:ext cx="1321882" cy="54733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509"/>
              </a:lnSpc>
            </a:pPr>
            <a:r>
              <a:rPr lang="en-US" sz="3221">
                <a:solidFill>
                  <a:srgbClr val="FFFFFF"/>
                </a:solidFill>
                <a:latin typeface="Canva Sans Bold"/>
              </a:rPr>
              <a:t>YEARS</a:t>
            </a:r>
          </a:p>
        </p:txBody>
      </p:sp>
      <p:sp>
        <p:nvSpPr>
          <p:cNvPr name="Freeform 27" id="27"/>
          <p:cNvSpPr/>
          <p:nvPr/>
        </p:nvSpPr>
        <p:spPr>
          <a:xfrm flipH="false" flipV="false" rot="0">
            <a:off x="45594" y="9258300"/>
            <a:ext cx="983106" cy="983106"/>
          </a:xfrm>
          <a:custGeom>
            <a:avLst/>
            <a:gdLst/>
            <a:ahLst/>
            <a:cxnLst/>
            <a:rect r="r" b="b" t="t" l="l"/>
            <a:pathLst>
              <a:path h="983106" w="983106">
                <a:moveTo>
                  <a:pt x="0" y="0"/>
                </a:moveTo>
                <a:lnTo>
                  <a:pt x="983106" y="0"/>
                </a:lnTo>
                <a:lnTo>
                  <a:pt x="983106" y="983106"/>
                </a:lnTo>
                <a:lnTo>
                  <a:pt x="0" y="983106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2487706" y="2530396"/>
            <a:ext cx="13312588" cy="5325035"/>
          </a:xfrm>
          <a:custGeom>
            <a:avLst/>
            <a:gdLst/>
            <a:ahLst/>
            <a:cxnLst/>
            <a:rect r="r" b="b" t="t" l="l"/>
            <a:pathLst>
              <a:path h="5325035" w="13312588">
                <a:moveTo>
                  <a:pt x="0" y="0"/>
                </a:moveTo>
                <a:lnTo>
                  <a:pt x="13312588" y="0"/>
                </a:lnTo>
                <a:lnTo>
                  <a:pt x="13312588" y="5325035"/>
                </a:lnTo>
                <a:lnTo>
                  <a:pt x="0" y="532503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14976417" y="3555570"/>
            <a:ext cx="589816" cy="54320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89"/>
              </a:lnSpc>
            </a:pPr>
            <a:r>
              <a:rPr lang="en-US" sz="3206">
                <a:solidFill>
                  <a:srgbClr val="FFFFFF"/>
                </a:solidFill>
                <a:latin typeface="Canva Sans Bold"/>
              </a:rPr>
              <a:t>1M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2682400" y="3555570"/>
            <a:ext cx="817683" cy="54320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89"/>
              </a:lnSpc>
            </a:pPr>
            <a:r>
              <a:rPr lang="en-US" sz="3206">
                <a:solidFill>
                  <a:srgbClr val="FFFFFF"/>
                </a:solidFill>
                <a:latin typeface="Canva Sans Bold"/>
              </a:rPr>
              <a:t>ABE</a:t>
            </a:r>
          </a:p>
        </p:txBody>
      </p:sp>
      <p:sp>
        <p:nvSpPr>
          <p:cNvPr name="Freeform 5" id="5"/>
          <p:cNvSpPr/>
          <p:nvPr/>
        </p:nvSpPr>
        <p:spPr>
          <a:xfrm flipH="false" flipV="false" rot="0">
            <a:off x="45594" y="9258300"/>
            <a:ext cx="983106" cy="983106"/>
          </a:xfrm>
          <a:custGeom>
            <a:avLst/>
            <a:gdLst/>
            <a:ahLst/>
            <a:cxnLst/>
            <a:rect r="r" b="b" t="t" l="l"/>
            <a:pathLst>
              <a:path h="983106" w="983106">
                <a:moveTo>
                  <a:pt x="0" y="0"/>
                </a:moveTo>
                <a:lnTo>
                  <a:pt x="983106" y="0"/>
                </a:lnTo>
                <a:lnTo>
                  <a:pt x="983106" y="983106"/>
                </a:lnTo>
                <a:lnTo>
                  <a:pt x="0" y="98310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3303847">
            <a:off x="6386274" y="-1805666"/>
            <a:ext cx="4151920" cy="14697061"/>
          </a:xfrm>
          <a:custGeom>
            <a:avLst/>
            <a:gdLst/>
            <a:ahLst/>
            <a:cxnLst/>
            <a:rect r="r" b="b" t="t" l="l"/>
            <a:pathLst>
              <a:path h="14697061" w="4151920">
                <a:moveTo>
                  <a:pt x="0" y="0"/>
                </a:moveTo>
                <a:lnTo>
                  <a:pt x="4151920" y="0"/>
                </a:lnTo>
                <a:lnTo>
                  <a:pt x="4151920" y="14697061"/>
                </a:lnTo>
                <a:lnTo>
                  <a:pt x="0" y="1469706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45594" y="9258300"/>
            <a:ext cx="983106" cy="983106"/>
          </a:xfrm>
          <a:custGeom>
            <a:avLst/>
            <a:gdLst/>
            <a:ahLst/>
            <a:cxnLst/>
            <a:rect r="r" b="b" t="t" l="l"/>
            <a:pathLst>
              <a:path h="983106" w="983106">
                <a:moveTo>
                  <a:pt x="0" y="0"/>
                </a:moveTo>
                <a:lnTo>
                  <a:pt x="983106" y="0"/>
                </a:lnTo>
                <a:lnTo>
                  <a:pt x="983106" y="983106"/>
                </a:lnTo>
                <a:lnTo>
                  <a:pt x="0" y="98310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4039627" y="0"/>
            <a:ext cx="10287000" cy="10287000"/>
          </a:xfrm>
          <a:custGeom>
            <a:avLst/>
            <a:gdLst/>
            <a:ahLst/>
            <a:cxnLst/>
            <a:rect r="r" b="b" t="t" l="l"/>
            <a:pathLst>
              <a:path h="10287000" w="10287000">
                <a:moveTo>
                  <a:pt x="0" y="0"/>
                </a:moveTo>
                <a:lnTo>
                  <a:pt x="10287000" y="0"/>
                </a:lnTo>
                <a:lnTo>
                  <a:pt x="10287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4653955" y="602046"/>
            <a:ext cx="9058344" cy="9036958"/>
            <a:chOff x="0" y="0"/>
            <a:chExt cx="826459" cy="824508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826459" cy="824508"/>
            </a:xfrm>
            <a:custGeom>
              <a:avLst/>
              <a:gdLst/>
              <a:ahLst/>
              <a:cxnLst/>
              <a:rect r="r" b="b" t="t" l="l"/>
              <a:pathLst>
                <a:path h="824508" w="826459">
                  <a:moveTo>
                    <a:pt x="413229" y="0"/>
                  </a:moveTo>
                  <a:cubicBezTo>
                    <a:pt x="185009" y="0"/>
                    <a:pt x="0" y="184572"/>
                    <a:pt x="0" y="412254"/>
                  </a:cubicBezTo>
                  <a:cubicBezTo>
                    <a:pt x="0" y="639935"/>
                    <a:pt x="185009" y="824508"/>
                    <a:pt x="413229" y="824508"/>
                  </a:cubicBezTo>
                  <a:cubicBezTo>
                    <a:pt x="641450" y="824508"/>
                    <a:pt x="826459" y="639935"/>
                    <a:pt x="826459" y="412254"/>
                  </a:cubicBezTo>
                  <a:cubicBezTo>
                    <a:pt x="826459" y="184572"/>
                    <a:pt x="641450" y="0"/>
                    <a:pt x="413229" y="0"/>
                  </a:cubicBezTo>
                  <a:close/>
                </a:path>
              </a:pathLst>
            </a:custGeom>
            <a:solidFill>
              <a:srgbClr val="CF74C1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77481" y="39198"/>
              <a:ext cx="671498" cy="708012"/>
            </a:xfrm>
            <a:prstGeom prst="rect">
              <a:avLst/>
            </a:prstGeom>
          </p:spPr>
          <p:txBody>
            <a:bodyPr anchor="ctr" rtlCol="false" tIns="67235" lIns="67235" bIns="67235" rIns="67235"/>
            <a:lstStyle/>
            <a:p>
              <a:pPr algn="ctr">
                <a:lnSpc>
                  <a:spcPts val="2779"/>
                </a:lnSpc>
              </a:pPr>
            </a:p>
          </p:txBody>
        </p:sp>
      </p:grpSp>
      <p:sp>
        <p:nvSpPr>
          <p:cNvPr name="Freeform 6" id="6"/>
          <p:cNvSpPr/>
          <p:nvPr/>
        </p:nvSpPr>
        <p:spPr>
          <a:xfrm flipH="false" flipV="false" rot="0">
            <a:off x="4976440" y="6334221"/>
            <a:ext cx="741513" cy="739659"/>
          </a:xfrm>
          <a:custGeom>
            <a:avLst/>
            <a:gdLst/>
            <a:ahLst/>
            <a:cxnLst/>
            <a:rect r="r" b="b" t="t" l="l"/>
            <a:pathLst>
              <a:path h="739659" w="741513">
                <a:moveTo>
                  <a:pt x="0" y="0"/>
                </a:moveTo>
                <a:lnTo>
                  <a:pt x="741514" y="0"/>
                </a:lnTo>
                <a:lnTo>
                  <a:pt x="741514" y="739660"/>
                </a:lnTo>
                <a:lnTo>
                  <a:pt x="0" y="73966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alphaModFix amt="41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5113986" y="5551150"/>
            <a:ext cx="741513" cy="739659"/>
          </a:xfrm>
          <a:custGeom>
            <a:avLst/>
            <a:gdLst/>
            <a:ahLst/>
            <a:cxnLst/>
            <a:rect r="r" b="b" t="t" l="l"/>
            <a:pathLst>
              <a:path h="739659" w="741513">
                <a:moveTo>
                  <a:pt x="0" y="0"/>
                </a:moveTo>
                <a:lnTo>
                  <a:pt x="741513" y="0"/>
                </a:lnTo>
                <a:lnTo>
                  <a:pt x="741513" y="739659"/>
                </a:lnTo>
                <a:lnTo>
                  <a:pt x="0" y="73965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alphaModFix amt="41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0">
            <a:off x="5347197" y="4773670"/>
            <a:ext cx="741513" cy="739659"/>
          </a:xfrm>
          <a:custGeom>
            <a:avLst/>
            <a:gdLst/>
            <a:ahLst/>
            <a:cxnLst/>
            <a:rect r="r" b="b" t="t" l="l"/>
            <a:pathLst>
              <a:path h="739659" w="741513">
                <a:moveTo>
                  <a:pt x="0" y="0"/>
                </a:moveTo>
                <a:lnTo>
                  <a:pt x="741513" y="0"/>
                </a:lnTo>
                <a:lnTo>
                  <a:pt x="741513" y="739660"/>
                </a:lnTo>
                <a:lnTo>
                  <a:pt x="0" y="73966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alphaModFix amt="41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0">
            <a:off x="5484743" y="3996191"/>
            <a:ext cx="741513" cy="739659"/>
          </a:xfrm>
          <a:custGeom>
            <a:avLst/>
            <a:gdLst/>
            <a:ahLst/>
            <a:cxnLst/>
            <a:rect r="r" b="b" t="t" l="l"/>
            <a:pathLst>
              <a:path h="739659" w="741513">
                <a:moveTo>
                  <a:pt x="0" y="0"/>
                </a:moveTo>
                <a:lnTo>
                  <a:pt x="741513" y="0"/>
                </a:lnTo>
                <a:lnTo>
                  <a:pt x="741513" y="739659"/>
                </a:lnTo>
                <a:lnTo>
                  <a:pt x="0" y="73965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alphaModFix amt="41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true" flipV="false" rot="9365787">
            <a:off x="6300712" y="3872254"/>
            <a:ext cx="741513" cy="739659"/>
          </a:xfrm>
          <a:custGeom>
            <a:avLst/>
            <a:gdLst/>
            <a:ahLst/>
            <a:cxnLst/>
            <a:rect r="r" b="b" t="t" l="l"/>
            <a:pathLst>
              <a:path h="739659" w="741513">
                <a:moveTo>
                  <a:pt x="741514" y="0"/>
                </a:moveTo>
                <a:lnTo>
                  <a:pt x="0" y="0"/>
                </a:lnTo>
                <a:lnTo>
                  <a:pt x="0" y="739660"/>
                </a:lnTo>
                <a:lnTo>
                  <a:pt x="741514" y="739660"/>
                </a:lnTo>
                <a:lnTo>
                  <a:pt x="741514" y="0"/>
                </a:lnTo>
                <a:close/>
              </a:path>
            </a:pathLst>
          </a:custGeom>
          <a:blipFill>
            <a:blip r:embed="rId4">
              <a:alphaModFix amt="41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1" id="11"/>
          <p:cNvSpPr/>
          <p:nvPr/>
        </p:nvSpPr>
        <p:spPr>
          <a:xfrm flipH="true" flipV="false" rot="9365787">
            <a:off x="6492263" y="4643894"/>
            <a:ext cx="741513" cy="739659"/>
          </a:xfrm>
          <a:custGeom>
            <a:avLst/>
            <a:gdLst/>
            <a:ahLst/>
            <a:cxnLst/>
            <a:rect r="r" b="b" t="t" l="l"/>
            <a:pathLst>
              <a:path h="739659" w="741513">
                <a:moveTo>
                  <a:pt x="741514" y="0"/>
                </a:moveTo>
                <a:lnTo>
                  <a:pt x="0" y="0"/>
                </a:lnTo>
                <a:lnTo>
                  <a:pt x="0" y="739660"/>
                </a:lnTo>
                <a:lnTo>
                  <a:pt x="741514" y="739660"/>
                </a:lnTo>
                <a:lnTo>
                  <a:pt x="741514" y="0"/>
                </a:lnTo>
                <a:close/>
              </a:path>
            </a:pathLst>
          </a:custGeom>
          <a:blipFill>
            <a:blip r:embed="rId4">
              <a:alphaModFix amt="41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2" id="12"/>
          <p:cNvSpPr/>
          <p:nvPr/>
        </p:nvSpPr>
        <p:spPr>
          <a:xfrm flipH="true" flipV="false" rot="9365787">
            <a:off x="6594088" y="5449185"/>
            <a:ext cx="741513" cy="739659"/>
          </a:xfrm>
          <a:custGeom>
            <a:avLst/>
            <a:gdLst/>
            <a:ahLst/>
            <a:cxnLst/>
            <a:rect r="r" b="b" t="t" l="l"/>
            <a:pathLst>
              <a:path h="739659" w="741513">
                <a:moveTo>
                  <a:pt x="741514" y="0"/>
                </a:moveTo>
                <a:lnTo>
                  <a:pt x="0" y="0"/>
                </a:lnTo>
                <a:lnTo>
                  <a:pt x="0" y="739659"/>
                </a:lnTo>
                <a:lnTo>
                  <a:pt x="741514" y="739659"/>
                </a:lnTo>
                <a:lnTo>
                  <a:pt x="741514" y="0"/>
                </a:lnTo>
                <a:close/>
              </a:path>
            </a:pathLst>
          </a:custGeom>
          <a:blipFill>
            <a:blip r:embed="rId4">
              <a:alphaModFix amt="41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3" id="13"/>
          <p:cNvSpPr/>
          <p:nvPr/>
        </p:nvSpPr>
        <p:spPr>
          <a:xfrm flipH="true" flipV="false" rot="9365787">
            <a:off x="6783373" y="6215712"/>
            <a:ext cx="741513" cy="739659"/>
          </a:xfrm>
          <a:custGeom>
            <a:avLst/>
            <a:gdLst/>
            <a:ahLst/>
            <a:cxnLst/>
            <a:rect r="r" b="b" t="t" l="l"/>
            <a:pathLst>
              <a:path h="739659" w="741513">
                <a:moveTo>
                  <a:pt x="741514" y="0"/>
                </a:moveTo>
                <a:lnTo>
                  <a:pt x="0" y="0"/>
                </a:lnTo>
                <a:lnTo>
                  <a:pt x="0" y="739659"/>
                </a:lnTo>
                <a:lnTo>
                  <a:pt x="741514" y="739659"/>
                </a:lnTo>
                <a:lnTo>
                  <a:pt x="741514" y="0"/>
                </a:lnTo>
                <a:close/>
              </a:path>
            </a:pathLst>
          </a:custGeom>
          <a:blipFill>
            <a:blip r:embed="rId4">
              <a:alphaModFix amt="41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true" flipV="false" rot="9365787">
            <a:off x="5855499" y="3138022"/>
            <a:ext cx="741513" cy="739659"/>
          </a:xfrm>
          <a:custGeom>
            <a:avLst/>
            <a:gdLst/>
            <a:ahLst/>
            <a:cxnLst/>
            <a:rect r="r" b="b" t="t" l="l"/>
            <a:pathLst>
              <a:path h="739659" w="741513">
                <a:moveTo>
                  <a:pt x="741513" y="0"/>
                </a:moveTo>
                <a:lnTo>
                  <a:pt x="0" y="0"/>
                </a:lnTo>
                <a:lnTo>
                  <a:pt x="0" y="739660"/>
                </a:lnTo>
                <a:lnTo>
                  <a:pt x="741513" y="739660"/>
                </a:lnTo>
                <a:lnTo>
                  <a:pt x="741513" y="0"/>
                </a:lnTo>
                <a:close/>
              </a:path>
            </a:pathLst>
          </a:custGeom>
          <a:blipFill>
            <a:blip r:embed="rId4">
              <a:alphaModFix amt="41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5" id="15"/>
          <p:cNvSpPr/>
          <p:nvPr/>
        </p:nvSpPr>
        <p:spPr>
          <a:xfrm flipH="true" flipV="false" rot="9365787">
            <a:off x="5893800" y="5239034"/>
            <a:ext cx="741513" cy="739659"/>
          </a:xfrm>
          <a:custGeom>
            <a:avLst/>
            <a:gdLst/>
            <a:ahLst/>
            <a:cxnLst/>
            <a:rect r="r" b="b" t="t" l="l"/>
            <a:pathLst>
              <a:path h="739659" w="741513">
                <a:moveTo>
                  <a:pt x="741513" y="0"/>
                </a:moveTo>
                <a:lnTo>
                  <a:pt x="0" y="0"/>
                </a:lnTo>
                <a:lnTo>
                  <a:pt x="0" y="739660"/>
                </a:lnTo>
                <a:lnTo>
                  <a:pt x="741513" y="739660"/>
                </a:lnTo>
                <a:lnTo>
                  <a:pt x="741513" y="0"/>
                </a:lnTo>
                <a:close/>
              </a:path>
            </a:pathLst>
          </a:custGeom>
          <a:blipFill>
            <a:blip r:embed="rId4">
              <a:alphaModFix amt="41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true" flipV="false" rot="9365787">
            <a:off x="7972865" y="6334221"/>
            <a:ext cx="741513" cy="739659"/>
          </a:xfrm>
          <a:custGeom>
            <a:avLst/>
            <a:gdLst/>
            <a:ahLst/>
            <a:cxnLst/>
            <a:rect r="r" b="b" t="t" l="l"/>
            <a:pathLst>
              <a:path h="739659" w="741513">
                <a:moveTo>
                  <a:pt x="741513" y="0"/>
                </a:moveTo>
                <a:lnTo>
                  <a:pt x="0" y="0"/>
                </a:lnTo>
                <a:lnTo>
                  <a:pt x="0" y="739660"/>
                </a:lnTo>
                <a:lnTo>
                  <a:pt x="741513" y="739660"/>
                </a:lnTo>
                <a:lnTo>
                  <a:pt x="741513" y="0"/>
                </a:lnTo>
                <a:close/>
              </a:path>
            </a:pathLst>
          </a:custGeom>
          <a:blipFill>
            <a:blip r:embed="rId4">
              <a:alphaModFix amt="41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7" id="17"/>
          <p:cNvSpPr/>
          <p:nvPr/>
        </p:nvSpPr>
        <p:spPr>
          <a:xfrm flipH="true" flipV="false" rot="9365787">
            <a:off x="7972865" y="4692981"/>
            <a:ext cx="741513" cy="739659"/>
          </a:xfrm>
          <a:custGeom>
            <a:avLst/>
            <a:gdLst/>
            <a:ahLst/>
            <a:cxnLst/>
            <a:rect r="r" b="b" t="t" l="l"/>
            <a:pathLst>
              <a:path h="739659" w="741513">
                <a:moveTo>
                  <a:pt x="741513" y="0"/>
                </a:moveTo>
                <a:lnTo>
                  <a:pt x="0" y="0"/>
                </a:lnTo>
                <a:lnTo>
                  <a:pt x="0" y="739659"/>
                </a:lnTo>
                <a:lnTo>
                  <a:pt x="741513" y="739659"/>
                </a:lnTo>
                <a:lnTo>
                  <a:pt x="741513" y="0"/>
                </a:lnTo>
                <a:close/>
              </a:path>
            </a:pathLst>
          </a:custGeom>
          <a:blipFill>
            <a:blip r:embed="rId4">
              <a:alphaModFix amt="41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8" id="18"/>
          <p:cNvSpPr/>
          <p:nvPr/>
        </p:nvSpPr>
        <p:spPr>
          <a:xfrm flipH="true" flipV="false" rot="9365787">
            <a:off x="7941970" y="3915502"/>
            <a:ext cx="741513" cy="739659"/>
          </a:xfrm>
          <a:custGeom>
            <a:avLst/>
            <a:gdLst/>
            <a:ahLst/>
            <a:cxnLst/>
            <a:rect r="r" b="b" t="t" l="l"/>
            <a:pathLst>
              <a:path h="739659" w="741513">
                <a:moveTo>
                  <a:pt x="741513" y="0"/>
                </a:moveTo>
                <a:lnTo>
                  <a:pt x="0" y="0"/>
                </a:lnTo>
                <a:lnTo>
                  <a:pt x="0" y="739659"/>
                </a:lnTo>
                <a:lnTo>
                  <a:pt x="741513" y="739659"/>
                </a:lnTo>
                <a:lnTo>
                  <a:pt x="741513" y="0"/>
                </a:lnTo>
                <a:close/>
              </a:path>
            </a:pathLst>
          </a:custGeom>
          <a:blipFill>
            <a:blip r:embed="rId4">
              <a:alphaModFix amt="41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9" id="19"/>
          <p:cNvSpPr/>
          <p:nvPr/>
        </p:nvSpPr>
        <p:spPr>
          <a:xfrm flipH="true" flipV="false" rot="9365787">
            <a:off x="7941970" y="3138022"/>
            <a:ext cx="741513" cy="739659"/>
          </a:xfrm>
          <a:custGeom>
            <a:avLst/>
            <a:gdLst/>
            <a:ahLst/>
            <a:cxnLst/>
            <a:rect r="r" b="b" t="t" l="l"/>
            <a:pathLst>
              <a:path h="739659" w="741513">
                <a:moveTo>
                  <a:pt x="741513" y="0"/>
                </a:moveTo>
                <a:lnTo>
                  <a:pt x="0" y="0"/>
                </a:lnTo>
                <a:lnTo>
                  <a:pt x="0" y="739660"/>
                </a:lnTo>
                <a:lnTo>
                  <a:pt x="741513" y="739660"/>
                </a:lnTo>
                <a:lnTo>
                  <a:pt x="741513" y="0"/>
                </a:lnTo>
                <a:close/>
              </a:path>
            </a:pathLst>
          </a:custGeom>
          <a:blipFill>
            <a:blip r:embed="rId4">
              <a:alphaModFix amt="41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0" id="20"/>
          <p:cNvSpPr/>
          <p:nvPr/>
        </p:nvSpPr>
        <p:spPr>
          <a:xfrm flipH="true" flipV="false" rot="9365787">
            <a:off x="7972865" y="5551150"/>
            <a:ext cx="741513" cy="739659"/>
          </a:xfrm>
          <a:custGeom>
            <a:avLst/>
            <a:gdLst/>
            <a:ahLst/>
            <a:cxnLst/>
            <a:rect r="r" b="b" t="t" l="l"/>
            <a:pathLst>
              <a:path h="739659" w="741513">
                <a:moveTo>
                  <a:pt x="741513" y="0"/>
                </a:moveTo>
                <a:lnTo>
                  <a:pt x="0" y="0"/>
                </a:lnTo>
                <a:lnTo>
                  <a:pt x="0" y="739659"/>
                </a:lnTo>
                <a:lnTo>
                  <a:pt x="741513" y="739659"/>
                </a:lnTo>
                <a:lnTo>
                  <a:pt x="741513" y="0"/>
                </a:lnTo>
                <a:close/>
              </a:path>
            </a:pathLst>
          </a:custGeom>
          <a:blipFill>
            <a:blip r:embed="rId4">
              <a:alphaModFix amt="41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1" id="21"/>
          <p:cNvSpPr/>
          <p:nvPr/>
        </p:nvSpPr>
        <p:spPr>
          <a:xfrm flipH="true" flipV="false" rot="9365787">
            <a:off x="8786799" y="6334221"/>
            <a:ext cx="741513" cy="739659"/>
          </a:xfrm>
          <a:custGeom>
            <a:avLst/>
            <a:gdLst/>
            <a:ahLst/>
            <a:cxnLst/>
            <a:rect r="r" b="b" t="t" l="l"/>
            <a:pathLst>
              <a:path h="739659" w="741513">
                <a:moveTo>
                  <a:pt x="741513" y="0"/>
                </a:moveTo>
                <a:lnTo>
                  <a:pt x="0" y="0"/>
                </a:lnTo>
                <a:lnTo>
                  <a:pt x="0" y="739660"/>
                </a:lnTo>
                <a:lnTo>
                  <a:pt x="741513" y="739660"/>
                </a:lnTo>
                <a:lnTo>
                  <a:pt x="741513" y="0"/>
                </a:lnTo>
                <a:close/>
              </a:path>
            </a:pathLst>
          </a:custGeom>
          <a:blipFill>
            <a:blip r:embed="rId4">
              <a:alphaModFix amt="41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2" id="22"/>
          <p:cNvSpPr/>
          <p:nvPr/>
        </p:nvSpPr>
        <p:spPr>
          <a:xfrm flipH="true" flipV="false" rot="9365787">
            <a:off x="9301181" y="5727373"/>
            <a:ext cx="741513" cy="739659"/>
          </a:xfrm>
          <a:custGeom>
            <a:avLst/>
            <a:gdLst/>
            <a:ahLst/>
            <a:cxnLst/>
            <a:rect r="r" b="b" t="t" l="l"/>
            <a:pathLst>
              <a:path h="739659" w="741513">
                <a:moveTo>
                  <a:pt x="741513" y="0"/>
                </a:moveTo>
                <a:lnTo>
                  <a:pt x="0" y="0"/>
                </a:lnTo>
                <a:lnTo>
                  <a:pt x="0" y="739660"/>
                </a:lnTo>
                <a:lnTo>
                  <a:pt x="741513" y="739660"/>
                </a:lnTo>
                <a:lnTo>
                  <a:pt x="741513" y="0"/>
                </a:lnTo>
                <a:close/>
              </a:path>
            </a:pathLst>
          </a:custGeom>
          <a:blipFill>
            <a:blip r:embed="rId4">
              <a:alphaModFix amt="41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3" id="23"/>
          <p:cNvSpPr/>
          <p:nvPr/>
        </p:nvSpPr>
        <p:spPr>
          <a:xfrm flipH="true" flipV="false" rot="9365787">
            <a:off x="8786799" y="4574472"/>
            <a:ext cx="741513" cy="739659"/>
          </a:xfrm>
          <a:custGeom>
            <a:avLst/>
            <a:gdLst/>
            <a:ahLst/>
            <a:cxnLst/>
            <a:rect r="r" b="b" t="t" l="l"/>
            <a:pathLst>
              <a:path h="739659" w="741513">
                <a:moveTo>
                  <a:pt x="741513" y="0"/>
                </a:moveTo>
                <a:lnTo>
                  <a:pt x="0" y="0"/>
                </a:lnTo>
                <a:lnTo>
                  <a:pt x="0" y="739659"/>
                </a:lnTo>
                <a:lnTo>
                  <a:pt x="741513" y="739659"/>
                </a:lnTo>
                <a:lnTo>
                  <a:pt x="741513" y="0"/>
                </a:lnTo>
                <a:close/>
              </a:path>
            </a:pathLst>
          </a:custGeom>
          <a:blipFill>
            <a:blip r:embed="rId4">
              <a:alphaModFix amt="41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4" id="24"/>
          <p:cNvSpPr/>
          <p:nvPr/>
        </p:nvSpPr>
        <p:spPr>
          <a:xfrm flipH="true" flipV="false" rot="9365787">
            <a:off x="9467358" y="4960846"/>
            <a:ext cx="741513" cy="739659"/>
          </a:xfrm>
          <a:custGeom>
            <a:avLst/>
            <a:gdLst/>
            <a:ahLst/>
            <a:cxnLst/>
            <a:rect r="r" b="b" t="t" l="l"/>
            <a:pathLst>
              <a:path h="739659" w="741513">
                <a:moveTo>
                  <a:pt x="741513" y="0"/>
                </a:moveTo>
                <a:lnTo>
                  <a:pt x="0" y="0"/>
                </a:lnTo>
                <a:lnTo>
                  <a:pt x="0" y="739659"/>
                </a:lnTo>
                <a:lnTo>
                  <a:pt x="741513" y="739659"/>
                </a:lnTo>
                <a:lnTo>
                  <a:pt x="741513" y="0"/>
                </a:lnTo>
                <a:close/>
              </a:path>
            </a:pathLst>
          </a:custGeom>
          <a:blipFill>
            <a:blip r:embed="rId4">
              <a:alphaModFix amt="41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5" id="25"/>
          <p:cNvSpPr/>
          <p:nvPr/>
        </p:nvSpPr>
        <p:spPr>
          <a:xfrm flipH="true" flipV="false" rot="9365787">
            <a:off x="8786799" y="3138022"/>
            <a:ext cx="741513" cy="739659"/>
          </a:xfrm>
          <a:custGeom>
            <a:avLst/>
            <a:gdLst/>
            <a:ahLst/>
            <a:cxnLst/>
            <a:rect r="r" b="b" t="t" l="l"/>
            <a:pathLst>
              <a:path h="739659" w="741513">
                <a:moveTo>
                  <a:pt x="741513" y="0"/>
                </a:moveTo>
                <a:lnTo>
                  <a:pt x="0" y="0"/>
                </a:lnTo>
                <a:lnTo>
                  <a:pt x="0" y="739660"/>
                </a:lnTo>
                <a:lnTo>
                  <a:pt x="741513" y="739660"/>
                </a:lnTo>
                <a:lnTo>
                  <a:pt x="741513" y="0"/>
                </a:lnTo>
                <a:close/>
              </a:path>
            </a:pathLst>
          </a:custGeom>
          <a:blipFill>
            <a:blip r:embed="rId4">
              <a:alphaModFix amt="41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6" id="26"/>
          <p:cNvSpPr/>
          <p:nvPr/>
        </p:nvSpPr>
        <p:spPr>
          <a:xfrm flipH="true" flipV="false" rot="9365787">
            <a:off x="9290487" y="3872254"/>
            <a:ext cx="741513" cy="739659"/>
          </a:xfrm>
          <a:custGeom>
            <a:avLst/>
            <a:gdLst/>
            <a:ahLst/>
            <a:cxnLst/>
            <a:rect r="r" b="b" t="t" l="l"/>
            <a:pathLst>
              <a:path h="739659" w="741513">
                <a:moveTo>
                  <a:pt x="741514" y="0"/>
                </a:moveTo>
                <a:lnTo>
                  <a:pt x="0" y="0"/>
                </a:lnTo>
                <a:lnTo>
                  <a:pt x="0" y="739660"/>
                </a:lnTo>
                <a:lnTo>
                  <a:pt x="741514" y="739660"/>
                </a:lnTo>
                <a:lnTo>
                  <a:pt x="741514" y="0"/>
                </a:lnTo>
                <a:close/>
              </a:path>
            </a:pathLst>
          </a:custGeom>
          <a:blipFill>
            <a:blip r:embed="rId4">
              <a:alphaModFix amt="41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7" id="27"/>
          <p:cNvSpPr/>
          <p:nvPr/>
        </p:nvSpPr>
        <p:spPr>
          <a:xfrm flipH="true" flipV="false" rot="9365787">
            <a:off x="10564121" y="6334221"/>
            <a:ext cx="741513" cy="739659"/>
          </a:xfrm>
          <a:custGeom>
            <a:avLst/>
            <a:gdLst/>
            <a:ahLst/>
            <a:cxnLst/>
            <a:rect r="r" b="b" t="t" l="l"/>
            <a:pathLst>
              <a:path h="739659" w="741513">
                <a:moveTo>
                  <a:pt x="741513" y="0"/>
                </a:moveTo>
                <a:lnTo>
                  <a:pt x="0" y="0"/>
                </a:lnTo>
                <a:lnTo>
                  <a:pt x="0" y="739660"/>
                </a:lnTo>
                <a:lnTo>
                  <a:pt x="741513" y="739660"/>
                </a:lnTo>
                <a:lnTo>
                  <a:pt x="741513" y="0"/>
                </a:lnTo>
                <a:close/>
              </a:path>
            </a:pathLst>
          </a:custGeom>
          <a:blipFill>
            <a:blip r:embed="rId4">
              <a:alphaModFix amt="41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8" id="28"/>
          <p:cNvSpPr/>
          <p:nvPr/>
        </p:nvSpPr>
        <p:spPr>
          <a:xfrm flipH="true" flipV="false" rot="9365787">
            <a:off x="10564121" y="4692981"/>
            <a:ext cx="741513" cy="739659"/>
          </a:xfrm>
          <a:custGeom>
            <a:avLst/>
            <a:gdLst/>
            <a:ahLst/>
            <a:cxnLst/>
            <a:rect r="r" b="b" t="t" l="l"/>
            <a:pathLst>
              <a:path h="739659" w="741513">
                <a:moveTo>
                  <a:pt x="741513" y="0"/>
                </a:moveTo>
                <a:lnTo>
                  <a:pt x="0" y="0"/>
                </a:lnTo>
                <a:lnTo>
                  <a:pt x="0" y="739659"/>
                </a:lnTo>
                <a:lnTo>
                  <a:pt x="741513" y="739659"/>
                </a:lnTo>
                <a:lnTo>
                  <a:pt x="741513" y="0"/>
                </a:lnTo>
                <a:close/>
              </a:path>
            </a:pathLst>
          </a:custGeom>
          <a:blipFill>
            <a:blip r:embed="rId4">
              <a:alphaModFix amt="41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9" id="29"/>
          <p:cNvSpPr/>
          <p:nvPr/>
        </p:nvSpPr>
        <p:spPr>
          <a:xfrm flipH="true" flipV="false" rot="9365787">
            <a:off x="10533226" y="3915502"/>
            <a:ext cx="741513" cy="739659"/>
          </a:xfrm>
          <a:custGeom>
            <a:avLst/>
            <a:gdLst/>
            <a:ahLst/>
            <a:cxnLst/>
            <a:rect r="r" b="b" t="t" l="l"/>
            <a:pathLst>
              <a:path h="739659" w="741513">
                <a:moveTo>
                  <a:pt x="741513" y="0"/>
                </a:moveTo>
                <a:lnTo>
                  <a:pt x="0" y="0"/>
                </a:lnTo>
                <a:lnTo>
                  <a:pt x="0" y="739659"/>
                </a:lnTo>
                <a:lnTo>
                  <a:pt x="741513" y="739659"/>
                </a:lnTo>
                <a:lnTo>
                  <a:pt x="741513" y="0"/>
                </a:lnTo>
                <a:close/>
              </a:path>
            </a:pathLst>
          </a:custGeom>
          <a:blipFill>
            <a:blip r:embed="rId4">
              <a:alphaModFix amt="41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0" id="30"/>
          <p:cNvSpPr/>
          <p:nvPr/>
        </p:nvSpPr>
        <p:spPr>
          <a:xfrm flipH="true" flipV="false" rot="9365787">
            <a:off x="10533226" y="3138022"/>
            <a:ext cx="741513" cy="739659"/>
          </a:xfrm>
          <a:custGeom>
            <a:avLst/>
            <a:gdLst/>
            <a:ahLst/>
            <a:cxnLst/>
            <a:rect r="r" b="b" t="t" l="l"/>
            <a:pathLst>
              <a:path h="739659" w="741513">
                <a:moveTo>
                  <a:pt x="741513" y="0"/>
                </a:moveTo>
                <a:lnTo>
                  <a:pt x="0" y="0"/>
                </a:lnTo>
                <a:lnTo>
                  <a:pt x="0" y="739660"/>
                </a:lnTo>
                <a:lnTo>
                  <a:pt x="741513" y="739660"/>
                </a:lnTo>
                <a:lnTo>
                  <a:pt x="741513" y="0"/>
                </a:lnTo>
                <a:close/>
              </a:path>
            </a:pathLst>
          </a:custGeom>
          <a:blipFill>
            <a:blip r:embed="rId4">
              <a:alphaModFix amt="41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1" id="31"/>
          <p:cNvSpPr/>
          <p:nvPr/>
        </p:nvSpPr>
        <p:spPr>
          <a:xfrm flipH="true" flipV="false" rot="9365787">
            <a:off x="10564121" y="5551150"/>
            <a:ext cx="741513" cy="739659"/>
          </a:xfrm>
          <a:custGeom>
            <a:avLst/>
            <a:gdLst/>
            <a:ahLst/>
            <a:cxnLst/>
            <a:rect r="r" b="b" t="t" l="l"/>
            <a:pathLst>
              <a:path h="739659" w="741513">
                <a:moveTo>
                  <a:pt x="741513" y="0"/>
                </a:moveTo>
                <a:lnTo>
                  <a:pt x="0" y="0"/>
                </a:lnTo>
                <a:lnTo>
                  <a:pt x="0" y="739659"/>
                </a:lnTo>
                <a:lnTo>
                  <a:pt x="741513" y="739659"/>
                </a:lnTo>
                <a:lnTo>
                  <a:pt x="741513" y="0"/>
                </a:lnTo>
                <a:close/>
              </a:path>
            </a:pathLst>
          </a:custGeom>
          <a:blipFill>
            <a:blip r:embed="rId4">
              <a:alphaModFix amt="41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2" id="32"/>
          <p:cNvSpPr/>
          <p:nvPr/>
        </p:nvSpPr>
        <p:spPr>
          <a:xfrm flipH="true" flipV="false" rot="9365787">
            <a:off x="11301852" y="3138022"/>
            <a:ext cx="741513" cy="739659"/>
          </a:xfrm>
          <a:custGeom>
            <a:avLst/>
            <a:gdLst/>
            <a:ahLst/>
            <a:cxnLst/>
            <a:rect r="r" b="b" t="t" l="l"/>
            <a:pathLst>
              <a:path h="739659" w="741513">
                <a:moveTo>
                  <a:pt x="741513" y="0"/>
                </a:moveTo>
                <a:lnTo>
                  <a:pt x="0" y="0"/>
                </a:lnTo>
                <a:lnTo>
                  <a:pt x="0" y="739660"/>
                </a:lnTo>
                <a:lnTo>
                  <a:pt x="741513" y="739660"/>
                </a:lnTo>
                <a:lnTo>
                  <a:pt x="741513" y="0"/>
                </a:lnTo>
                <a:close/>
              </a:path>
            </a:pathLst>
          </a:custGeom>
          <a:blipFill>
            <a:blip r:embed="rId4">
              <a:alphaModFix amt="41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3" id="33"/>
          <p:cNvSpPr/>
          <p:nvPr/>
        </p:nvSpPr>
        <p:spPr>
          <a:xfrm flipH="true" flipV="false" rot="9365787">
            <a:off x="12090752" y="3138022"/>
            <a:ext cx="741513" cy="739659"/>
          </a:xfrm>
          <a:custGeom>
            <a:avLst/>
            <a:gdLst/>
            <a:ahLst/>
            <a:cxnLst/>
            <a:rect r="r" b="b" t="t" l="l"/>
            <a:pathLst>
              <a:path h="739659" w="741513">
                <a:moveTo>
                  <a:pt x="741513" y="0"/>
                </a:moveTo>
                <a:lnTo>
                  <a:pt x="0" y="0"/>
                </a:lnTo>
                <a:lnTo>
                  <a:pt x="0" y="739660"/>
                </a:lnTo>
                <a:lnTo>
                  <a:pt x="741513" y="739660"/>
                </a:lnTo>
                <a:lnTo>
                  <a:pt x="741513" y="0"/>
                </a:lnTo>
                <a:close/>
              </a:path>
            </a:pathLst>
          </a:custGeom>
          <a:blipFill>
            <a:blip r:embed="rId4">
              <a:alphaModFix amt="41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4" id="34"/>
          <p:cNvSpPr/>
          <p:nvPr/>
        </p:nvSpPr>
        <p:spPr>
          <a:xfrm flipH="true" flipV="false" rot="9365787">
            <a:off x="11413398" y="6249563"/>
            <a:ext cx="741513" cy="739659"/>
          </a:xfrm>
          <a:custGeom>
            <a:avLst/>
            <a:gdLst/>
            <a:ahLst/>
            <a:cxnLst/>
            <a:rect r="r" b="b" t="t" l="l"/>
            <a:pathLst>
              <a:path h="739659" w="741513">
                <a:moveTo>
                  <a:pt x="741513" y="0"/>
                </a:moveTo>
                <a:lnTo>
                  <a:pt x="0" y="0"/>
                </a:lnTo>
                <a:lnTo>
                  <a:pt x="0" y="739660"/>
                </a:lnTo>
                <a:lnTo>
                  <a:pt x="741513" y="739660"/>
                </a:lnTo>
                <a:lnTo>
                  <a:pt x="741513" y="0"/>
                </a:lnTo>
                <a:close/>
              </a:path>
            </a:pathLst>
          </a:custGeom>
          <a:blipFill>
            <a:blip r:embed="rId4">
              <a:alphaModFix amt="41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5" id="35"/>
          <p:cNvSpPr/>
          <p:nvPr/>
        </p:nvSpPr>
        <p:spPr>
          <a:xfrm flipH="true" flipV="false" rot="9365787">
            <a:off x="12202298" y="6249563"/>
            <a:ext cx="741513" cy="739659"/>
          </a:xfrm>
          <a:custGeom>
            <a:avLst/>
            <a:gdLst/>
            <a:ahLst/>
            <a:cxnLst/>
            <a:rect r="r" b="b" t="t" l="l"/>
            <a:pathLst>
              <a:path h="739659" w="741513">
                <a:moveTo>
                  <a:pt x="741513" y="0"/>
                </a:moveTo>
                <a:lnTo>
                  <a:pt x="0" y="0"/>
                </a:lnTo>
                <a:lnTo>
                  <a:pt x="0" y="739660"/>
                </a:lnTo>
                <a:lnTo>
                  <a:pt x="741513" y="739660"/>
                </a:lnTo>
                <a:lnTo>
                  <a:pt x="741513" y="0"/>
                </a:lnTo>
                <a:close/>
              </a:path>
            </a:pathLst>
          </a:custGeom>
          <a:blipFill>
            <a:blip r:embed="rId4">
              <a:alphaModFix amt="41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6" id="36"/>
          <p:cNvSpPr/>
          <p:nvPr/>
        </p:nvSpPr>
        <p:spPr>
          <a:xfrm flipH="true" flipV="false" rot="9365787">
            <a:off x="11301852" y="4693793"/>
            <a:ext cx="741513" cy="739659"/>
          </a:xfrm>
          <a:custGeom>
            <a:avLst/>
            <a:gdLst/>
            <a:ahLst/>
            <a:cxnLst/>
            <a:rect r="r" b="b" t="t" l="l"/>
            <a:pathLst>
              <a:path h="739659" w="741513">
                <a:moveTo>
                  <a:pt x="741513" y="0"/>
                </a:moveTo>
                <a:lnTo>
                  <a:pt x="0" y="0"/>
                </a:lnTo>
                <a:lnTo>
                  <a:pt x="0" y="739659"/>
                </a:lnTo>
                <a:lnTo>
                  <a:pt x="741513" y="739659"/>
                </a:lnTo>
                <a:lnTo>
                  <a:pt x="741513" y="0"/>
                </a:lnTo>
                <a:close/>
              </a:path>
            </a:pathLst>
          </a:custGeom>
          <a:blipFill>
            <a:blip r:embed="rId4">
              <a:alphaModFix amt="41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7" id="37"/>
          <p:cNvSpPr/>
          <p:nvPr/>
        </p:nvSpPr>
        <p:spPr>
          <a:xfrm flipH="false" flipV="false" rot="0">
            <a:off x="45594" y="9258300"/>
            <a:ext cx="983106" cy="983106"/>
          </a:xfrm>
          <a:custGeom>
            <a:avLst/>
            <a:gdLst/>
            <a:ahLst/>
            <a:cxnLst/>
            <a:rect r="r" b="b" t="t" l="l"/>
            <a:pathLst>
              <a:path h="983106" w="983106">
                <a:moveTo>
                  <a:pt x="0" y="0"/>
                </a:moveTo>
                <a:lnTo>
                  <a:pt x="983106" y="0"/>
                </a:lnTo>
                <a:lnTo>
                  <a:pt x="983106" y="983106"/>
                </a:lnTo>
                <a:lnTo>
                  <a:pt x="0" y="983106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2487706" y="4002064"/>
            <a:ext cx="13312588" cy="250815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670"/>
              </a:lnSpc>
            </a:pPr>
            <a:r>
              <a:rPr lang="en-US" sz="4764">
                <a:solidFill>
                  <a:srgbClr val="000000"/>
                </a:solidFill>
                <a:latin typeface="Canva Sans Bold"/>
              </a:rPr>
              <a:t>Social Media-style frame. </a:t>
            </a:r>
          </a:p>
          <a:p>
            <a:pPr algn="ctr">
              <a:lnSpc>
                <a:spcPts val="6670"/>
              </a:lnSpc>
            </a:pPr>
            <a:r>
              <a:rPr lang="en-US" sz="4764">
                <a:solidFill>
                  <a:srgbClr val="000000"/>
                </a:solidFill>
                <a:latin typeface="Canva Sans Bold"/>
              </a:rPr>
              <a:t>This could be printed on a large sheet so people can put their faces in it</a:t>
            </a:r>
          </a:p>
        </p:txBody>
      </p:sp>
    </p:spTree>
  </p:cSld>
  <p:clrMapOvr>
    <a:masterClrMapping/>
  </p:clrMapOvr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E5EAE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5400000">
            <a:off x="3874129" y="-2162821"/>
            <a:ext cx="10093163" cy="14418804"/>
          </a:xfrm>
          <a:custGeom>
            <a:avLst/>
            <a:gdLst/>
            <a:ahLst/>
            <a:cxnLst/>
            <a:rect r="r" b="b" t="t" l="l"/>
            <a:pathLst>
              <a:path h="14418804" w="10093163">
                <a:moveTo>
                  <a:pt x="0" y="0"/>
                </a:moveTo>
                <a:lnTo>
                  <a:pt x="10093162" y="0"/>
                </a:lnTo>
                <a:lnTo>
                  <a:pt x="10093162" y="14418804"/>
                </a:lnTo>
                <a:lnTo>
                  <a:pt x="0" y="1441880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5400000">
            <a:off x="15003984" y="5851825"/>
            <a:ext cx="504986" cy="504354"/>
          </a:xfrm>
          <a:custGeom>
            <a:avLst/>
            <a:gdLst/>
            <a:ahLst/>
            <a:cxnLst/>
            <a:rect r="r" b="b" t="t" l="l"/>
            <a:pathLst>
              <a:path h="504354" w="504986">
                <a:moveTo>
                  <a:pt x="0" y="0"/>
                </a:moveTo>
                <a:lnTo>
                  <a:pt x="504986" y="0"/>
                </a:lnTo>
                <a:lnTo>
                  <a:pt x="504986" y="504354"/>
                </a:lnTo>
                <a:lnTo>
                  <a:pt x="0" y="50435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grpSp>
        <p:nvGrpSpPr>
          <p:cNvPr name="Group 4" id="4"/>
          <p:cNvGrpSpPr/>
          <p:nvPr/>
        </p:nvGrpSpPr>
        <p:grpSpPr>
          <a:xfrm rot="5400000">
            <a:off x="14677340" y="542670"/>
            <a:ext cx="1158274" cy="1158274"/>
            <a:chOff x="0" y="0"/>
            <a:chExt cx="13716000" cy="13716000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13716000" cy="13716000"/>
            </a:xfrm>
            <a:custGeom>
              <a:avLst/>
              <a:gdLst/>
              <a:ahLst/>
              <a:cxnLst/>
              <a:rect r="r" b="b" t="t" l="l"/>
              <a:pathLst>
                <a:path h="13716000" w="13716000">
                  <a:moveTo>
                    <a:pt x="6858000" y="0"/>
                  </a:moveTo>
                  <a:cubicBezTo>
                    <a:pt x="3070431" y="0"/>
                    <a:pt x="0" y="3070431"/>
                    <a:pt x="0" y="6858000"/>
                  </a:cubicBezTo>
                  <a:cubicBezTo>
                    <a:pt x="0" y="10645569"/>
                    <a:pt x="3070431" y="13716000"/>
                    <a:pt x="6858000" y="13716000"/>
                  </a:cubicBezTo>
                  <a:cubicBezTo>
                    <a:pt x="10645569" y="13716000"/>
                    <a:pt x="13716000" y="10645569"/>
                    <a:pt x="13716000" y="6858000"/>
                  </a:cubicBezTo>
                  <a:cubicBezTo>
                    <a:pt x="13716000" y="3070431"/>
                    <a:pt x="10645569" y="0"/>
                    <a:pt x="6858000" y="0"/>
                  </a:cubicBezTo>
                  <a:close/>
                </a:path>
              </a:pathLst>
            </a:custGeom>
            <a:blipFill>
              <a:blip r:embed="rId5"/>
              <a:stretch>
                <a:fillRect l="0" t="0" r="0" b="0"/>
              </a:stretch>
            </a:blipFill>
          </p:spPr>
        </p:sp>
      </p:grpSp>
      <p:sp>
        <p:nvSpPr>
          <p:cNvPr name="TextBox 6" id="6"/>
          <p:cNvSpPr txBox="true"/>
          <p:nvPr/>
        </p:nvSpPr>
        <p:spPr>
          <a:xfrm rot="5400000">
            <a:off x="1277383" y="4826638"/>
            <a:ext cx="5196080" cy="163384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3314"/>
              </a:lnSpc>
            </a:pPr>
            <a:r>
              <a:rPr lang="en-US" sz="9510">
                <a:solidFill>
                  <a:srgbClr val="0B66B7"/>
                </a:solidFill>
                <a:latin typeface="Canva Sans Bold"/>
              </a:rPr>
              <a:t>#ABE1M</a:t>
            </a:r>
          </a:p>
        </p:txBody>
      </p:sp>
      <p:sp>
        <p:nvSpPr>
          <p:cNvPr name="TextBox 7" id="7"/>
          <p:cNvSpPr txBox="true"/>
          <p:nvPr/>
        </p:nvSpPr>
        <p:spPr>
          <a:xfrm rot="5400000">
            <a:off x="13249431" y="3535136"/>
            <a:ext cx="4150565" cy="48218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20"/>
              </a:lnSpc>
            </a:pPr>
            <a:r>
              <a:rPr lang="en-US" sz="2800">
                <a:solidFill>
                  <a:srgbClr val="0B66B7"/>
                </a:solidFill>
                <a:latin typeface="Canva Sans Bold"/>
              </a:rPr>
              <a:t>@ABE_Program_Office</a:t>
            </a:r>
          </a:p>
        </p:txBody>
      </p:sp>
      <p:sp>
        <p:nvSpPr>
          <p:cNvPr name="Freeform 8" id="8"/>
          <p:cNvSpPr/>
          <p:nvPr/>
        </p:nvSpPr>
        <p:spPr>
          <a:xfrm flipH="false" flipV="false" rot="0">
            <a:off x="45594" y="9258300"/>
            <a:ext cx="983106" cy="983106"/>
          </a:xfrm>
          <a:custGeom>
            <a:avLst/>
            <a:gdLst/>
            <a:ahLst/>
            <a:cxnLst/>
            <a:rect r="r" b="b" t="t" l="l"/>
            <a:pathLst>
              <a:path h="983106" w="983106">
                <a:moveTo>
                  <a:pt x="0" y="0"/>
                </a:moveTo>
                <a:lnTo>
                  <a:pt x="983106" y="0"/>
                </a:lnTo>
                <a:lnTo>
                  <a:pt x="983106" y="983106"/>
                </a:lnTo>
                <a:lnTo>
                  <a:pt x="0" y="983106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273219" y="3618876"/>
            <a:ext cx="6466148" cy="6572959"/>
          </a:xfrm>
          <a:custGeom>
            <a:avLst/>
            <a:gdLst/>
            <a:ahLst/>
            <a:cxnLst/>
            <a:rect r="r" b="b" t="t" l="l"/>
            <a:pathLst>
              <a:path h="6572959" w="6466148">
                <a:moveTo>
                  <a:pt x="0" y="0"/>
                </a:moveTo>
                <a:lnTo>
                  <a:pt x="6466148" y="0"/>
                </a:lnTo>
                <a:lnTo>
                  <a:pt x="6466148" y="6572959"/>
                </a:lnTo>
                <a:lnTo>
                  <a:pt x="0" y="657295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65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-10800000">
            <a:off x="9652908" y="19311"/>
            <a:ext cx="7361873" cy="7483480"/>
          </a:xfrm>
          <a:custGeom>
            <a:avLst/>
            <a:gdLst/>
            <a:ahLst/>
            <a:cxnLst/>
            <a:rect r="r" b="b" t="t" l="l"/>
            <a:pathLst>
              <a:path h="7483480" w="7361873">
                <a:moveTo>
                  <a:pt x="0" y="0"/>
                </a:moveTo>
                <a:lnTo>
                  <a:pt x="7361873" y="0"/>
                </a:lnTo>
                <a:lnTo>
                  <a:pt x="7361873" y="7483480"/>
                </a:lnTo>
                <a:lnTo>
                  <a:pt x="0" y="748348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65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4" id="4"/>
          <p:cNvSpPr txBox="true"/>
          <p:nvPr/>
        </p:nvSpPr>
        <p:spPr>
          <a:xfrm rot="0">
            <a:off x="3206124" y="2519930"/>
            <a:ext cx="13679720" cy="498286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9181"/>
              </a:lnSpc>
            </a:pPr>
            <a:r>
              <a:rPr lang="en-US" sz="19181">
                <a:solidFill>
                  <a:srgbClr val="04284D"/>
                </a:solidFill>
                <a:latin typeface="Canva Sans Bold"/>
              </a:rPr>
              <a:t>1,000,000</a:t>
            </a:r>
          </a:p>
          <a:p>
            <a:pPr algn="ctr">
              <a:lnSpc>
                <a:spcPts val="19181"/>
              </a:lnSpc>
            </a:pPr>
            <a:r>
              <a:rPr lang="en-US" sz="19181">
                <a:solidFill>
                  <a:srgbClr val="04284D"/>
                </a:solidFill>
                <a:latin typeface="Canva Sans Bold"/>
              </a:rPr>
              <a:t>STUDENTS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6179624" y="7368135"/>
            <a:ext cx="7154353" cy="224448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8332"/>
              </a:lnSpc>
            </a:pPr>
            <a:r>
              <a:rPr lang="en-US" sz="13094">
                <a:solidFill>
                  <a:srgbClr val="04284D"/>
                </a:solidFill>
                <a:latin typeface="Canva Sans Bold"/>
              </a:rPr>
              <a:t>#ABE1M</a:t>
            </a:r>
          </a:p>
        </p:txBody>
      </p:sp>
      <p:grpSp>
        <p:nvGrpSpPr>
          <p:cNvPr name="Group 6" id="6"/>
          <p:cNvGrpSpPr/>
          <p:nvPr/>
        </p:nvGrpSpPr>
        <p:grpSpPr>
          <a:xfrm rot="0">
            <a:off x="14919182" y="7829811"/>
            <a:ext cx="1615494" cy="1615494"/>
            <a:chOff x="0" y="0"/>
            <a:chExt cx="812800" cy="812800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4DA2C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70392" lIns="70392" bIns="70392" rIns="70392"/>
            <a:lstStyle/>
            <a:p>
              <a:pPr algn="ctr">
                <a:lnSpc>
                  <a:spcPts val="2909"/>
                </a:lnSpc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0">
            <a:off x="15177528" y="8092964"/>
            <a:ext cx="1098802" cy="1089188"/>
          </a:xfrm>
          <a:custGeom>
            <a:avLst/>
            <a:gdLst/>
            <a:ahLst/>
            <a:cxnLst/>
            <a:rect r="r" b="b" t="t" l="l"/>
            <a:pathLst>
              <a:path h="1089188" w="1098802">
                <a:moveTo>
                  <a:pt x="0" y="0"/>
                </a:moveTo>
                <a:lnTo>
                  <a:pt x="1098802" y="0"/>
                </a:lnTo>
                <a:lnTo>
                  <a:pt x="1098802" y="1089188"/>
                </a:lnTo>
                <a:lnTo>
                  <a:pt x="0" y="1089188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904831" y="2845500"/>
            <a:ext cx="14478338" cy="481902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537"/>
              </a:lnSpc>
            </a:pPr>
            <a:r>
              <a:rPr lang="en-US" sz="11491">
                <a:solidFill>
                  <a:srgbClr val="000000"/>
                </a:solidFill>
                <a:latin typeface="Canva Sans Bold"/>
              </a:rPr>
              <a:t>CELEBRATING</a:t>
            </a:r>
            <a:r>
              <a:rPr lang="en-US" sz="11491">
                <a:solidFill>
                  <a:srgbClr val="0B66B7"/>
                </a:solidFill>
                <a:latin typeface="Canva Sans Bold"/>
              </a:rPr>
              <a:t> </a:t>
            </a:r>
          </a:p>
          <a:p>
            <a:pPr algn="ctr">
              <a:lnSpc>
                <a:spcPts val="17883"/>
              </a:lnSpc>
            </a:pPr>
            <a:r>
              <a:rPr lang="en-US" sz="21546">
                <a:solidFill>
                  <a:srgbClr val="0B66B7"/>
                </a:solidFill>
                <a:latin typeface="Canva Sans Bold"/>
              </a:rPr>
              <a:t>1 MILLION </a:t>
            </a:r>
          </a:p>
          <a:p>
            <a:pPr algn="ctr">
              <a:lnSpc>
                <a:spcPts val="9537"/>
              </a:lnSpc>
            </a:pPr>
            <a:r>
              <a:rPr lang="en-US" sz="11491">
                <a:solidFill>
                  <a:srgbClr val="000000"/>
                </a:solidFill>
                <a:latin typeface="Canva Sans Bold"/>
              </a:rPr>
              <a:t>ABE STUDENTS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1904780" y="8123200"/>
            <a:ext cx="14478440" cy="9398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785"/>
              </a:lnSpc>
            </a:pPr>
            <a:r>
              <a:rPr lang="en-US" sz="5561">
                <a:solidFill>
                  <a:srgbClr val="0B66B7"/>
                </a:solidFill>
                <a:latin typeface="Canva Sans Bold"/>
              </a:rPr>
              <a:t>#ABE1M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4373505" y="373005"/>
            <a:ext cx="9540990" cy="9540990"/>
          </a:xfrm>
          <a:custGeom>
            <a:avLst/>
            <a:gdLst/>
            <a:ahLst/>
            <a:cxnLst/>
            <a:rect r="r" b="b" t="t" l="l"/>
            <a:pathLst>
              <a:path h="9540990" w="9540990">
                <a:moveTo>
                  <a:pt x="0" y="0"/>
                </a:moveTo>
                <a:lnTo>
                  <a:pt x="9540990" y="0"/>
                </a:lnTo>
                <a:lnTo>
                  <a:pt x="9540990" y="9540990"/>
                </a:lnTo>
                <a:lnTo>
                  <a:pt x="0" y="954099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43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2582468" y="3162040"/>
            <a:ext cx="13123065" cy="433439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645"/>
              </a:lnSpc>
            </a:pPr>
            <a:r>
              <a:rPr lang="en-US" sz="10415">
                <a:solidFill>
                  <a:srgbClr val="000000"/>
                </a:solidFill>
                <a:latin typeface="Canva Sans Bold"/>
              </a:rPr>
              <a:t>CELEBRATING </a:t>
            </a:r>
          </a:p>
          <a:p>
            <a:pPr algn="ctr">
              <a:lnSpc>
                <a:spcPts val="16209"/>
              </a:lnSpc>
            </a:pPr>
            <a:r>
              <a:rPr lang="en-US" sz="19529">
                <a:solidFill>
                  <a:srgbClr val="000000"/>
                </a:solidFill>
                <a:latin typeface="Canva Sans Bold"/>
              </a:rPr>
              <a:t>1 MILLION </a:t>
            </a:r>
          </a:p>
          <a:p>
            <a:pPr algn="ctr">
              <a:lnSpc>
                <a:spcPts val="8645"/>
              </a:lnSpc>
            </a:pPr>
            <a:r>
              <a:rPr lang="en-US" sz="10415">
                <a:solidFill>
                  <a:srgbClr val="000000"/>
                </a:solidFill>
                <a:latin typeface="Canva Sans Bold"/>
              </a:rPr>
              <a:t>ABE STUDENTS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4284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4316199" y="0"/>
            <a:ext cx="9798367" cy="10287000"/>
          </a:xfrm>
          <a:custGeom>
            <a:avLst/>
            <a:gdLst/>
            <a:ahLst/>
            <a:cxnLst/>
            <a:rect r="r" b="b" t="t" l="l"/>
            <a:pathLst>
              <a:path h="10287000" w="9798367">
                <a:moveTo>
                  <a:pt x="0" y="0"/>
                </a:moveTo>
                <a:lnTo>
                  <a:pt x="9798368" y="0"/>
                </a:lnTo>
                <a:lnTo>
                  <a:pt x="9798368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6999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2941692" y="3271791"/>
            <a:ext cx="12404616" cy="411912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171"/>
              </a:lnSpc>
            </a:pPr>
            <a:r>
              <a:rPr lang="en-US" sz="9845">
                <a:solidFill>
                  <a:srgbClr val="FFFFFF"/>
                </a:solidFill>
                <a:latin typeface="Canva Sans Bold"/>
              </a:rPr>
              <a:t>CELEBRATING </a:t>
            </a:r>
          </a:p>
          <a:p>
            <a:pPr algn="ctr">
              <a:lnSpc>
                <a:spcPts val="15322"/>
              </a:lnSpc>
            </a:pPr>
            <a:r>
              <a:rPr lang="en-US" sz="18460">
                <a:solidFill>
                  <a:srgbClr val="FFFFFF"/>
                </a:solidFill>
                <a:latin typeface="Canva Sans Bold"/>
              </a:rPr>
              <a:t>1 MILLION </a:t>
            </a:r>
          </a:p>
          <a:p>
            <a:pPr algn="ctr">
              <a:lnSpc>
                <a:spcPts val="8171"/>
              </a:lnSpc>
            </a:pPr>
            <a:r>
              <a:rPr lang="en-US" sz="9845">
                <a:solidFill>
                  <a:srgbClr val="FFFFFF"/>
                </a:solidFill>
                <a:latin typeface="Canva Sans Bold"/>
              </a:rPr>
              <a:t>ABE STUDENTS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2487706" y="2827813"/>
            <a:ext cx="13312588" cy="41646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4112"/>
              </a:lnSpc>
            </a:pPr>
            <a:r>
              <a:rPr lang="en-US" sz="24366">
                <a:solidFill>
                  <a:srgbClr val="0B66B7"/>
                </a:solidFill>
                <a:latin typeface="Canva Sans Bold"/>
              </a:rPr>
              <a:t>#ABE1M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63C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554647" y="1233869"/>
            <a:ext cx="14657883" cy="8059450"/>
            <a:chOff x="0" y="0"/>
            <a:chExt cx="3691537" cy="2029745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3691537" cy="2029745"/>
            </a:xfrm>
            <a:custGeom>
              <a:avLst/>
              <a:gdLst/>
              <a:ahLst/>
              <a:cxnLst/>
              <a:rect r="r" b="b" t="t" l="l"/>
              <a:pathLst>
                <a:path h="2029745" w="3691537">
                  <a:moveTo>
                    <a:pt x="11185" y="0"/>
                  </a:moveTo>
                  <a:lnTo>
                    <a:pt x="3680352" y="0"/>
                  </a:lnTo>
                  <a:cubicBezTo>
                    <a:pt x="3686530" y="0"/>
                    <a:pt x="3691537" y="5008"/>
                    <a:pt x="3691537" y="11185"/>
                  </a:cubicBezTo>
                  <a:lnTo>
                    <a:pt x="3691537" y="2018560"/>
                  </a:lnTo>
                  <a:cubicBezTo>
                    <a:pt x="3691537" y="2024737"/>
                    <a:pt x="3686530" y="2029745"/>
                    <a:pt x="3680352" y="2029745"/>
                  </a:cubicBezTo>
                  <a:lnTo>
                    <a:pt x="11185" y="2029745"/>
                  </a:lnTo>
                  <a:cubicBezTo>
                    <a:pt x="5008" y="2029745"/>
                    <a:pt x="0" y="2024737"/>
                    <a:pt x="0" y="2018560"/>
                  </a:cubicBezTo>
                  <a:lnTo>
                    <a:pt x="0" y="11185"/>
                  </a:lnTo>
                  <a:cubicBezTo>
                    <a:pt x="0" y="5008"/>
                    <a:pt x="5008" y="0"/>
                    <a:pt x="11185" y="0"/>
                  </a:cubicBezTo>
                  <a:close/>
                </a:path>
              </a:pathLst>
            </a:custGeom>
            <a:solidFill>
              <a:srgbClr val="04284D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57150"/>
              <a:ext cx="3691537" cy="2086895"/>
            </a:xfrm>
            <a:prstGeom prst="rect">
              <a:avLst/>
            </a:prstGeom>
          </p:spPr>
          <p:txBody>
            <a:bodyPr anchor="ctr" rtlCol="false" tIns="53125" lIns="53125" bIns="53125" rIns="53125"/>
            <a:lstStyle/>
            <a:p>
              <a:pPr algn="ctr">
                <a:lnSpc>
                  <a:spcPts val="3725"/>
                </a:lnSpc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830118" y="222912"/>
            <a:ext cx="2714596" cy="2063093"/>
          </a:xfrm>
          <a:custGeom>
            <a:avLst/>
            <a:gdLst/>
            <a:ahLst/>
            <a:cxnLst/>
            <a:rect r="r" b="b" t="t" l="l"/>
            <a:pathLst>
              <a:path h="2063093" w="2714596">
                <a:moveTo>
                  <a:pt x="0" y="0"/>
                </a:moveTo>
                <a:lnTo>
                  <a:pt x="2714596" y="0"/>
                </a:lnTo>
                <a:lnTo>
                  <a:pt x="2714596" y="2063093"/>
                </a:lnTo>
                <a:lnTo>
                  <a:pt x="0" y="206309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AutoShape 6" id="6"/>
          <p:cNvSpPr/>
          <p:nvPr/>
        </p:nvSpPr>
        <p:spPr>
          <a:xfrm>
            <a:off x="2042633" y="8492122"/>
            <a:ext cx="1097230" cy="0"/>
          </a:xfrm>
          <a:prstGeom prst="line">
            <a:avLst/>
          </a:prstGeom>
          <a:ln cap="flat" w="28575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Freeform 7" id="7"/>
          <p:cNvSpPr/>
          <p:nvPr/>
        </p:nvSpPr>
        <p:spPr>
          <a:xfrm flipH="false" flipV="false" rot="0">
            <a:off x="16490724" y="8525474"/>
            <a:ext cx="1537152" cy="1537152"/>
          </a:xfrm>
          <a:custGeom>
            <a:avLst/>
            <a:gdLst/>
            <a:ahLst/>
            <a:cxnLst/>
            <a:rect r="r" b="b" t="t" l="l"/>
            <a:pathLst>
              <a:path h="1537152" w="1537152">
                <a:moveTo>
                  <a:pt x="0" y="0"/>
                </a:moveTo>
                <a:lnTo>
                  <a:pt x="1537152" y="0"/>
                </a:lnTo>
                <a:lnTo>
                  <a:pt x="1537152" y="1537152"/>
                </a:lnTo>
                <a:lnTo>
                  <a:pt x="0" y="153715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alphaModFix amt="52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8" id="8"/>
          <p:cNvGrpSpPr/>
          <p:nvPr/>
        </p:nvGrpSpPr>
        <p:grpSpPr>
          <a:xfrm rot="0">
            <a:off x="1000020" y="8698978"/>
            <a:ext cx="1330464" cy="1330464"/>
            <a:chOff x="0" y="0"/>
            <a:chExt cx="6350000" cy="6350000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FF6720"/>
            </a:solidFill>
          </p:spPr>
        </p:sp>
      </p:grpSp>
      <p:sp>
        <p:nvSpPr>
          <p:cNvPr name="Freeform 10" id="10"/>
          <p:cNvSpPr/>
          <p:nvPr/>
        </p:nvSpPr>
        <p:spPr>
          <a:xfrm flipH="false" flipV="false" rot="-1571998">
            <a:off x="1140488" y="8844038"/>
            <a:ext cx="1049528" cy="1040345"/>
          </a:xfrm>
          <a:custGeom>
            <a:avLst/>
            <a:gdLst/>
            <a:ahLst/>
            <a:cxnLst/>
            <a:rect r="r" b="b" t="t" l="l"/>
            <a:pathLst>
              <a:path h="1040345" w="1049528">
                <a:moveTo>
                  <a:pt x="0" y="0"/>
                </a:moveTo>
                <a:lnTo>
                  <a:pt x="1049529" y="0"/>
                </a:lnTo>
                <a:lnTo>
                  <a:pt x="1049529" y="1040345"/>
                </a:lnTo>
                <a:lnTo>
                  <a:pt x="0" y="1040345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1" id="11"/>
          <p:cNvSpPr txBox="true"/>
          <p:nvPr/>
        </p:nvSpPr>
        <p:spPr>
          <a:xfrm rot="0">
            <a:off x="790304" y="1818231"/>
            <a:ext cx="8029109" cy="102127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7832"/>
              </a:lnSpc>
            </a:pPr>
            <a:r>
              <a:rPr lang="en-US" sz="7320">
                <a:solidFill>
                  <a:srgbClr val="FFFFFF"/>
                </a:solidFill>
                <a:latin typeface="Montserrat Classic Bold"/>
              </a:rPr>
              <a:t>QUOTES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3297011" y="8198232"/>
            <a:ext cx="3015695" cy="50074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099"/>
              </a:lnSpc>
            </a:pPr>
            <a:r>
              <a:rPr lang="en-US" sz="2928">
                <a:solidFill>
                  <a:srgbClr val="FFFFFF"/>
                </a:solidFill>
                <a:latin typeface="Montserrat Classic Bold"/>
              </a:rPr>
              <a:t>[YOUR NAME]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6163292" y="8269516"/>
            <a:ext cx="4029919" cy="39758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221"/>
              </a:lnSpc>
            </a:pPr>
            <a:r>
              <a:rPr lang="en-US" sz="2300">
                <a:solidFill>
                  <a:srgbClr val="FFFFFF"/>
                </a:solidFill>
                <a:latin typeface="Montserrat Classic"/>
              </a:rPr>
              <a:t>(JOB, LOCATION)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2330485" y="3798793"/>
            <a:ext cx="11492332" cy="50074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099"/>
              </a:lnSpc>
            </a:pPr>
            <a:r>
              <a:rPr lang="en-US" sz="2928">
                <a:solidFill>
                  <a:srgbClr val="FFFFFF"/>
                </a:solidFill>
                <a:latin typeface="Montserrat Classic"/>
              </a:rPr>
              <a:t>[INSERT YOUR MEMORABLE QUOTE HERE!]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2487706" y="2997153"/>
            <a:ext cx="13312588" cy="419744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670"/>
              </a:lnSpc>
            </a:pPr>
            <a:r>
              <a:rPr lang="en-US" sz="4764">
                <a:solidFill>
                  <a:srgbClr val="000000"/>
                </a:solidFill>
                <a:latin typeface="Canva Sans Bold"/>
              </a:rPr>
              <a:t>PRINTABLE PROPS:</a:t>
            </a:r>
          </a:p>
          <a:p>
            <a:pPr algn="ctr">
              <a:lnSpc>
                <a:spcPts val="6670"/>
              </a:lnSpc>
            </a:pPr>
            <a:r>
              <a:rPr lang="en-US" sz="4764">
                <a:solidFill>
                  <a:srgbClr val="000000"/>
                </a:solidFill>
                <a:latin typeface="Canva Sans Bold"/>
              </a:rPr>
              <a:t>These can be printed on paper or card-stock, cut out and used as photo props, </a:t>
            </a:r>
          </a:p>
          <a:p>
            <a:pPr algn="ctr">
              <a:lnSpc>
                <a:spcPts val="6670"/>
              </a:lnSpc>
            </a:pPr>
            <a:r>
              <a:rPr lang="en-US" sz="4764">
                <a:solidFill>
                  <a:srgbClr val="000000"/>
                </a:solidFill>
                <a:latin typeface="Canva Sans Bold"/>
              </a:rPr>
              <a:t>like you might see in a photo-booth at a wedding or other event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586603" y="231289"/>
            <a:ext cx="15114795" cy="10055711"/>
          </a:xfrm>
          <a:custGeom>
            <a:avLst/>
            <a:gdLst/>
            <a:ahLst/>
            <a:cxnLst/>
            <a:rect r="r" b="b" t="t" l="l"/>
            <a:pathLst>
              <a:path h="10055711" w="15114795">
                <a:moveTo>
                  <a:pt x="0" y="0"/>
                </a:moveTo>
                <a:lnTo>
                  <a:pt x="15114794" y="0"/>
                </a:lnTo>
                <a:lnTo>
                  <a:pt x="15114794" y="10055711"/>
                </a:lnTo>
                <a:lnTo>
                  <a:pt x="0" y="1005571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14876" t="-39203" r="-14861" b="-55806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8484407" y="1599822"/>
            <a:ext cx="5907847" cy="547285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967"/>
              </a:lnSpc>
            </a:pPr>
            <a:r>
              <a:rPr lang="en-US" sz="32119">
                <a:solidFill>
                  <a:srgbClr val="FFFFFF"/>
                </a:solidFill>
                <a:latin typeface="Canva Sans Bold"/>
              </a:rPr>
              <a:t>1M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5261783" y="3906300"/>
            <a:ext cx="1427778" cy="9646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839"/>
              </a:lnSpc>
            </a:pPr>
            <a:r>
              <a:rPr lang="en-US" sz="5599">
                <a:solidFill>
                  <a:srgbClr val="F94161"/>
                </a:solidFill>
                <a:latin typeface="Canva Sans Bold"/>
              </a:rPr>
              <a:t>ABE</a:t>
            </a:r>
          </a:p>
        </p:txBody>
      </p:sp>
      <p:sp>
        <p:nvSpPr>
          <p:cNvPr name="Freeform 5" id="5"/>
          <p:cNvSpPr/>
          <p:nvPr/>
        </p:nvSpPr>
        <p:spPr>
          <a:xfrm flipH="false" flipV="false" rot="0">
            <a:off x="45594" y="9258300"/>
            <a:ext cx="983106" cy="983106"/>
          </a:xfrm>
          <a:custGeom>
            <a:avLst/>
            <a:gdLst/>
            <a:ahLst/>
            <a:cxnLst/>
            <a:rect r="r" b="b" t="t" l="l"/>
            <a:pathLst>
              <a:path h="983106" w="983106">
                <a:moveTo>
                  <a:pt x="0" y="0"/>
                </a:moveTo>
                <a:lnTo>
                  <a:pt x="983106" y="0"/>
                </a:lnTo>
                <a:lnTo>
                  <a:pt x="983106" y="983106"/>
                </a:lnTo>
                <a:lnTo>
                  <a:pt x="0" y="98310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DAGFOVlUwWU</dc:identifier>
  <dcterms:modified xsi:type="dcterms:W3CDTF">2011-08-01T06:04:30Z</dcterms:modified>
  <cp:revision>1</cp:revision>
  <dc:title>ABE 1M graphics (Presentation)</dc:title>
</cp:coreProperties>
</file>